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6858000" cy="9144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528" y="-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A1F440-3C91-4175-A9E3-9F6EE2808F90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A119B1-04B3-4603-816F-58CF5C9858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617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Einteilung ASG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BE8EF3-45C4-4346-B983-54E11C6A4AAD}" type="datetime1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20.02.2017</a:t>
            </a:fld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9B912-BE4B-445A-963C-1C3EC5A34CED}" type="slidenum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09FE5-5111-45B8-933E-22DC0873A2A5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0049-BCD3-4604-BBD6-C1AD8C04DF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D8F07-0B40-4BD7-91E8-6C9E3DCF077D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1242-AD5D-4148-8EC4-15E13BECC5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175B-ACA1-4CD8-8C9D-9ECACEE5E86C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4F39C-A106-4569-B0AF-560169C3CD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L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76375"/>
            <a:ext cx="6046788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3587262"/>
            <a:ext cx="5791200" cy="1547447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767754"/>
            <a:ext cx="5715000" cy="2321169"/>
          </a:xfrm>
        </p:spPr>
        <p:txBody>
          <a:bodyPr/>
          <a:lstStyle>
            <a:lvl1pPr marL="0" indent="0" algn="ctr">
              <a:defRPr sz="2000"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CFE42E-4006-44E9-B097-F172640E00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6194"/>
            <a:ext cx="5829300" cy="18156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945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104E12-7703-4F68-9BA0-D4A7A2141C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" y="844062"/>
            <a:ext cx="3086100" cy="78779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90900" y="844062"/>
            <a:ext cx="3086100" cy="78779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AFBA-9515-4483-BB5C-5BA1775323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34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7144"/>
            <a:ext cx="3030538" cy="8528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997"/>
            <a:ext cx="3030538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4" y="2047144"/>
            <a:ext cx="3030537" cy="8528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4" y="2899997"/>
            <a:ext cx="3030537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420806-8B40-4BF8-9F94-B907B64F24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6F2CE9-AAA9-4684-9DE0-7FE42C3C0B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0E735C-0E6C-4D3A-B02D-0CCA67A90F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417"/>
            <a:ext cx="2255838" cy="15503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9" y="363417"/>
            <a:ext cx="3833812" cy="78046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792"/>
            <a:ext cx="2255838" cy="62542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B69AD-8DA3-41A5-BFCC-8C877BC347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AB65-2DD3-45A2-B555-FF55755F23BD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C202B-E4EA-4CFE-98E6-D33B635308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61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684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939"/>
            <a:ext cx="4114800" cy="10726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BEC1D6-5226-4FDE-8B42-022C842222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A9CA88-A7A0-4DE5-8A10-AEFFCF84A3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92676" y="246185"/>
            <a:ext cx="1584325" cy="847578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9700" y="246185"/>
            <a:ext cx="4600575" cy="8475784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0BF0EB-9702-4303-93D3-3305A24A72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0AB9-40CF-43FC-973F-15B56467D750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D939-E199-436E-BA8A-9FBEA8E8C8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A280-037A-42B4-A779-2AC197A26780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7D86-2066-477E-9843-C72C51BE94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78D4-E3FF-49C0-9A90-CF59C364CDEF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0BCA4-B1C5-4543-AB68-515E9E2629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0AF3-950A-41FF-BF3F-FBD1F093AD88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8B45-692B-4932-A108-435ECC4AF7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6CAD-B2DC-4AFE-B7CD-186BB77D9051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9FB55-1C6A-4A8F-B411-417FE909CE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D4CA2-4126-4469-A0FB-61B2308EA373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135-EE59-4594-9A3A-A6BA39BB6F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F78A-77F6-4FA0-8DF5-13D70B6D78F9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8563A-087E-401E-B414-9733F440D7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34E3A4-629B-49E6-B08C-3FE931F744C0}" type="datetimeFigureOut">
              <a:rPr lang="de-DE"/>
              <a:pPr>
                <a:defRPr/>
              </a:pPr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0CED43-F332-4AE1-AAA2-289750B21C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08550" y="8813800"/>
            <a:ext cx="1428750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59" tIns="43730" rIns="87459" bIns="4373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615A58-8E2E-45F7-9AA8-6854E2AEEF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15900" y="587375"/>
            <a:ext cx="5038725" cy="650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40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2052" name="Picture 8" descr="HLF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24400" y="123825"/>
            <a:ext cx="18462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360363" y="8802688"/>
            <a:ext cx="5965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sz="140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54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246063"/>
            <a:ext cx="5181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Einteilung der Atemschutzgeräte</a:t>
            </a:r>
          </a:p>
        </p:txBody>
      </p:sp>
      <p:sp>
        <p:nvSpPr>
          <p:cNvPr id="205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44550"/>
            <a:ext cx="6324600" cy="787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8791575"/>
            <a:ext cx="30480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Filter und Regenerationsgerät 07-2012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dt="0"/>
  <p:txStyles>
    <p:titleStyle>
      <a:lvl1pPr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defTabSz="87471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28613" indent="-328613" algn="l" defTabSz="874713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71463" algn="l" defTabSz="874713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093788" indent="-219075" algn="l" defTabSz="874713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530350" indent="-219075" algn="l" defTabSz="8747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66913" indent="-217488" algn="l" defTabSz="87471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424113" indent="-217488" algn="l" defTabSz="87471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81313" indent="-217488" algn="l" defTabSz="87471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38513" indent="-217488" algn="l" defTabSz="87471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795713" indent="-217488" algn="l" defTabSz="87471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74713" fontAlgn="base">
              <a:spcBef>
                <a:spcPct val="0"/>
              </a:spcBef>
              <a:spcAft>
                <a:spcPct val="0"/>
              </a:spcAft>
              <a:defRPr/>
            </a:pPr>
            <a:fld id="{F8650A45-28A9-47DA-B810-0E1A0BC6FA44}" type="slidenum">
              <a:rPr lang="de-DE" smtClean="0"/>
              <a:pPr defTabSz="87471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  <p:sp>
        <p:nvSpPr>
          <p:cNvPr id="15363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/>
              <a:t>Atemschutzeinsatzgrundsätze 04/2013</a:t>
            </a:r>
          </a:p>
        </p:txBody>
      </p:sp>
      <p:sp>
        <p:nvSpPr>
          <p:cNvPr id="15364" name="Rectangle 21"/>
          <p:cNvSpPr>
            <a:spLocks noChangeArrowheads="1"/>
          </p:cNvSpPr>
          <p:nvPr/>
        </p:nvSpPr>
        <p:spPr bwMode="auto">
          <a:xfrm>
            <a:off x="215900" y="587375"/>
            <a:ext cx="5038725" cy="65088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de-DE" sz="1400">
              <a:solidFill>
                <a:srgbClr val="000000"/>
              </a:solidFill>
            </a:endParaRPr>
          </a:p>
        </p:txBody>
      </p:sp>
      <p:pic>
        <p:nvPicPr>
          <p:cNvPr id="15365" name="Picture 22" descr="HLF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3825"/>
            <a:ext cx="18462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Atemschutzeinsatzgrundsätze</a:t>
            </a:r>
          </a:p>
        </p:txBody>
      </p:sp>
      <p:pic>
        <p:nvPicPr>
          <p:cNvPr id="15367" name="Grafik 17" descr="Bild1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988" y="1847850"/>
            <a:ext cx="5815012" cy="662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8" name="Text Box 117"/>
          <p:cNvSpPr txBox="1">
            <a:spLocks noChangeArrowheads="1"/>
          </p:cNvSpPr>
          <p:nvPr/>
        </p:nvSpPr>
        <p:spPr bwMode="auto">
          <a:xfrm>
            <a:off x="-452438" y="874713"/>
            <a:ext cx="766762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800" b="1" u="sng">
                <a:solidFill>
                  <a:srgbClr val="000000"/>
                </a:solidFill>
              </a:rPr>
              <a:t>Der Einsatz einer Brandfluchthaube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hrunterlage_f_Hochformat">
  <a:themeElements>
    <a:clrScheme name="Lehrunterlage_f_Hoch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hrunterlage_f_Hochform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hrunterlage_f_Hoch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Hoch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unterlage_f_Hoch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Hoch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Hoch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Hoch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Hoch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Larissa-Design</vt:lpstr>
      <vt:lpstr>Lehrunterlage_f_Hochformat</vt:lpstr>
      <vt:lpstr>Atemschutzeinsatzgrundsätze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2013-04-12T06:10:51Z</dcterms:created>
  <dcterms:modified xsi:type="dcterms:W3CDTF">2017-02-20T10:18:38Z</dcterms:modified>
</cp:coreProperties>
</file>