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47"/>
  </p:notesMasterIdLst>
  <p:handoutMasterIdLst>
    <p:handoutMasterId r:id="rId48"/>
  </p:handoutMasterIdLst>
  <p:sldIdLst>
    <p:sldId id="256" r:id="rId2"/>
    <p:sldId id="369" r:id="rId3"/>
    <p:sldId id="386" r:id="rId4"/>
    <p:sldId id="306" r:id="rId5"/>
    <p:sldId id="312" r:id="rId6"/>
    <p:sldId id="313" r:id="rId7"/>
    <p:sldId id="314" r:id="rId8"/>
    <p:sldId id="290" r:id="rId9"/>
    <p:sldId id="291" r:id="rId10"/>
    <p:sldId id="292" r:id="rId11"/>
    <p:sldId id="293" r:id="rId12"/>
    <p:sldId id="294" r:id="rId13"/>
    <p:sldId id="295" r:id="rId14"/>
    <p:sldId id="317" r:id="rId15"/>
    <p:sldId id="296" r:id="rId16"/>
    <p:sldId id="370" r:id="rId17"/>
    <p:sldId id="336" r:id="rId18"/>
    <p:sldId id="311" r:id="rId19"/>
    <p:sldId id="387" r:id="rId20"/>
    <p:sldId id="353" r:id="rId21"/>
    <p:sldId id="309" r:id="rId22"/>
    <p:sldId id="310" r:id="rId23"/>
    <p:sldId id="318" r:id="rId24"/>
    <p:sldId id="367" r:id="rId25"/>
    <p:sldId id="392" r:id="rId26"/>
    <p:sldId id="301" r:id="rId27"/>
    <p:sldId id="372" r:id="rId28"/>
    <p:sldId id="391" r:id="rId29"/>
    <p:sldId id="385" r:id="rId30"/>
    <p:sldId id="390" r:id="rId31"/>
    <p:sldId id="388" r:id="rId32"/>
    <p:sldId id="373" r:id="rId33"/>
    <p:sldId id="374" r:id="rId34"/>
    <p:sldId id="375" r:id="rId35"/>
    <p:sldId id="376" r:id="rId36"/>
    <p:sldId id="378" r:id="rId37"/>
    <p:sldId id="379" r:id="rId38"/>
    <p:sldId id="377" r:id="rId39"/>
    <p:sldId id="381" r:id="rId40"/>
    <p:sldId id="380" r:id="rId41"/>
    <p:sldId id="382" r:id="rId42"/>
    <p:sldId id="383" r:id="rId43"/>
    <p:sldId id="384" r:id="rId44"/>
    <p:sldId id="316" r:id="rId45"/>
    <p:sldId id="389" r:id="rId46"/>
  </p:sldIdLst>
  <p:sldSz cx="9144000" cy="6858000" type="screen4x3"/>
  <p:notesSz cx="6797675" cy="9928225"/>
  <p:defaultTex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CC00"/>
    <a:srgbClr val="FF0000"/>
    <a:srgbClr val="333399"/>
    <a:srgbClr val="99CCFF"/>
    <a:srgbClr val="FF66FF"/>
    <a:srgbClr val="FFCC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9791" autoAdjust="0"/>
  </p:normalViewPr>
  <p:slideViewPr>
    <p:cSldViewPr>
      <p:cViewPr varScale="1">
        <p:scale>
          <a:sx n="103" d="100"/>
          <a:sy n="103" d="100"/>
        </p:scale>
        <p:origin x="185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147"/>
    </p:cViewPr>
  </p:sorterViewPr>
  <p:notesViewPr>
    <p:cSldViewPr>
      <p:cViewPr varScale="1">
        <p:scale>
          <a:sx n="92" d="100"/>
          <a:sy n="92" d="100"/>
        </p:scale>
        <p:origin x="-2838" y="-12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de-DE"/>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de-DE"/>
          </a:p>
        </p:txBody>
      </p:sp>
      <p:sp>
        <p:nvSpPr>
          <p:cNvPr id="3076" name="Rectangle 4"/>
          <p:cNvSpPr>
            <a:spLocks noChangeArrowheads="1" noTextEdit="1"/>
          </p:cNvSpPr>
          <p:nvPr>
            <p:ph type="sldImg" idx="2"/>
          </p:nvPr>
        </p:nvSpPr>
        <p:spPr bwMode="auto">
          <a:xfrm>
            <a:off x="919163" y="746125"/>
            <a:ext cx="4960937"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de-DE"/>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pPr>
              <a:defRPr/>
            </a:pPr>
            <a:fld id="{4A2AC170-448B-4DAA-AEAF-4DFC47C2A049}"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8001F1B8-658C-4EEC-B046-3F17BAC392EB}" type="slidenum">
              <a:rPr lang="de-DE" altLang="de-DE" sz="1200" smtClean="0">
                <a:latin typeface="Times New Roman" panose="02020603050405020304" pitchFamily="18" charset="0"/>
              </a:rPr>
              <a:pPr/>
              <a:t>1</a:t>
            </a:fld>
            <a:endParaRPr lang="de-DE" altLang="de-DE" sz="1200" smtClean="0">
              <a:latin typeface="Times New Roman" panose="02020603050405020304" pitchFamily="18" charset="0"/>
            </a:endParaRPr>
          </a:p>
        </p:txBody>
      </p:sp>
      <p:sp>
        <p:nvSpPr>
          <p:cNvPr id="5123" name="Rectangle 2"/>
          <p:cNvSpPr>
            <a:spLocks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Die Ausbildungseinheit dient dazu dem TN die Rechtlichen Rahmenbedingungen für den Einsatz zu Vermitteln. Dadurch erlangt er Handlungssicherheit, die für einen solchen Einsatz wichtig ist.</a:t>
            </a:r>
          </a:p>
          <a:p>
            <a:r>
              <a:rPr lang="de-DE" altLang="de-DE" smtClean="0"/>
              <a:t>Im Zweiten Teil erlernt der TN den grundsätzlichen Einsatzablauf sowie die wichtigsten Bausteine für einen effektive organisationsübergreifende Abwicklung einer solchen Einsatzlage kennen.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p:cNvSpPr>
            <a:spLocks noGrp="1" noRot="1" noChangeAspect="1" noTextEdit="1"/>
          </p:cNvSpPr>
          <p:nvPr>
            <p:ph type="sldImg"/>
          </p:nvPr>
        </p:nvSpPr>
        <p:spPr>
          <a:ln/>
        </p:spPr>
      </p:sp>
      <p:sp>
        <p:nvSpPr>
          <p:cNvPr id="2867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Die Erkundung sollte in der Regel mit dem Angriffstrupp zusammen erfolgen.</a:t>
            </a:r>
          </a:p>
        </p:txBody>
      </p:sp>
      <p:sp>
        <p:nvSpPr>
          <p:cNvPr id="2867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8BDF7F23-8C39-44E4-B500-BD302BE0B62E}" type="slidenum">
              <a:rPr lang="de-DE" altLang="de-DE" sz="1200" smtClean="0">
                <a:latin typeface="Times New Roman" panose="02020603050405020304" pitchFamily="18" charset="0"/>
              </a:rPr>
              <a:pPr/>
              <a:t>15</a:t>
            </a:fld>
            <a:endParaRPr lang="de-DE" altLang="de-DE" sz="1200" smtClean="0">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p:cNvSpPr>
            <a:spLocks noGrp="1" noRot="1" noChangeAspect="1" noTextEdit="1"/>
          </p:cNvSpPr>
          <p:nvPr>
            <p:ph type="sldImg"/>
          </p:nvPr>
        </p:nvSpPr>
        <p:spPr>
          <a:ln/>
        </p:spPr>
      </p:sp>
      <p:sp>
        <p:nvSpPr>
          <p:cNvPr id="3174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solidFill>
                  <a:srgbClr val="7030A0"/>
                </a:solidFill>
              </a:rPr>
              <a:t>Warnwesten sind in der DIN EN ISO 20471:2013 genormt. Nach A1 2016 ist auf die Klasse 3 zu achten. Klasse 3 Warnwesten weisen mit 20% den höchsten Anteil an </a:t>
            </a:r>
            <a:r>
              <a:rPr lang="de-DE" altLang="de-DE" smtClean="0"/>
              <a:t>retroreflektierendes Material auf. Werden Hosen nach HUPF 2 ohne Reflexstreifen getragen ist ein Warnweste nicht ausreichend es ist dann ein Warnweste mit Ärmeln zu Tragen.</a:t>
            </a:r>
            <a:endParaRPr lang="de-DE" altLang="de-DE" smtClean="0">
              <a:solidFill>
                <a:srgbClr val="7030A0"/>
              </a:solidFill>
            </a:endParaRPr>
          </a:p>
          <a:p>
            <a:r>
              <a:rPr lang="de-DE" altLang="de-DE" smtClean="0"/>
              <a:t>(Hessische Feuerwehrbekleidungs- und Dienstgradverordnung HFDV vom 19. Dezember 2012</a:t>
            </a:r>
            <a:r>
              <a:rPr lang="de-DE" altLang="de-DE" smtClean="0">
                <a:solidFill>
                  <a:srgbClr val="7030A0"/>
                </a:solidFill>
              </a:rPr>
              <a:t>, geändert durch Verordnung vom 6. November 2017)                                 </a:t>
            </a:r>
            <a:r>
              <a:rPr lang="de-DE" altLang="de-DE" smtClean="0"/>
              <a:t/>
            </a:r>
            <a:br>
              <a:rPr lang="de-DE" altLang="de-DE" smtClean="0"/>
            </a:br>
            <a:r>
              <a:rPr lang="de-DE" altLang="de-DE" smtClean="0"/>
              <a:t>(Rundschreiben 371/2008 der Deutschen Gesetzlichen Unfallversicherung vom 22.10.2008)</a:t>
            </a:r>
          </a:p>
          <a:p>
            <a:r>
              <a:rPr lang="de-DE" altLang="de-DE" smtClean="0"/>
              <a:t>HuPF 2017</a:t>
            </a:r>
            <a:r>
              <a:rPr lang="de-DE" altLang="de-DE" smtClean="0">
                <a:sym typeface="Wingdings" panose="05000000000000000000" pitchFamily="2" charset="2"/>
              </a:rPr>
              <a:t> Herstellungs- und Prüfungsbeschreibung für eine universelle Feuerwehrbekleidung.</a:t>
            </a:r>
            <a:endParaRPr lang="de-DE" altLang="de-DE" smtClean="0"/>
          </a:p>
        </p:txBody>
      </p:sp>
      <p:sp>
        <p:nvSpPr>
          <p:cNvPr id="3174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1294D648-2B85-475B-8A8B-8E10A1697077}" type="slidenum">
              <a:rPr lang="de-DE" altLang="de-DE" sz="1200" smtClean="0">
                <a:latin typeface="Times New Roman" panose="02020603050405020304" pitchFamily="18" charset="0"/>
              </a:rPr>
              <a:pPr/>
              <a:t>17</a:t>
            </a:fld>
            <a:endParaRPr lang="de-DE" altLang="de-DE" sz="1200" smtClean="0">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lienbildplatzhalter 1"/>
          <p:cNvSpPr>
            <a:spLocks noGrp="1" noRot="1" noChangeAspect="1" noTextEdit="1"/>
          </p:cNvSpPr>
          <p:nvPr>
            <p:ph type="sldImg"/>
          </p:nvPr>
        </p:nvSpPr>
        <p:spPr>
          <a:ln/>
        </p:spPr>
      </p:sp>
      <p:sp>
        <p:nvSpPr>
          <p:cNvPr id="3379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Einsatzfahrzeuge wenn möglich so positionieren, dass die größtmögliche Abstrahlfläche der Warneinrichtungen dem rückwärtigem Verkehr zu gerichtet ist.</a:t>
            </a:r>
          </a:p>
          <a:p>
            <a:r>
              <a:rPr lang="de-DE" altLang="de-DE" smtClean="0"/>
              <a:t>Einsatzfahrzeuge mit zum Fahrbahnrand eingelenkten Rädern positionieren.</a:t>
            </a:r>
          </a:p>
        </p:txBody>
      </p:sp>
      <p:sp>
        <p:nvSpPr>
          <p:cNvPr id="3379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AB5E54E4-E262-47EE-8DCE-1B2F73B25D1C}" type="slidenum">
              <a:rPr lang="de-DE" altLang="de-DE" sz="1200" smtClean="0">
                <a:latin typeface="Times New Roman" panose="02020603050405020304" pitchFamily="18" charset="0"/>
              </a:rPr>
              <a:pPr/>
              <a:t>18</a:t>
            </a:fld>
            <a:endParaRPr lang="de-DE" altLang="de-DE" sz="1200" smtClean="0">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ln/>
        </p:spPr>
      </p:sp>
      <p:sp>
        <p:nvSpPr>
          <p:cNvPr id="3993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Der Brandschutz ist bei Vorhandensein von Gefahrgut und/größere Mengen Betriebsmitteln ggf. durch geeignete Sonderlöschmittel erweitern.</a:t>
            </a:r>
          </a:p>
        </p:txBody>
      </p:sp>
      <p:sp>
        <p:nvSpPr>
          <p:cNvPr id="3994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52DA5BDC-536C-482F-AE9A-2BE56EC51B69}" type="slidenum">
              <a:rPr lang="de-DE" altLang="de-DE" sz="1200" smtClean="0">
                <a:latin typeface="Times New Roman" panose="02020603050405020304" pitchFamily="18" charset="0"/>
              </a:rPr>
              <a:pPr/>
              <a:t>23</a:t>
            </a:fld>
            <a:endParaRPr lang="de-DE" altLang="de-DE" sz="1200" smtClean="0">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CC1A3E5B-0D5A-479C-BF2A-A919FA9D925D}" type="slidenum">
              <a:rPr lang="de-DE" altLang="de-DE" sz="1200" smtClean="0">
                <a:latin typeface="Times New Roman" panose="02020603050405020304" pitchFamily="18" charset="0"/>
              </a:rPr>
              <a:pPr/>
              <a:t>24</a:t>
            </a:fld>
            <a:endParaRPr lang="de-DE" altLang="de-DE" sz="1200" smtClean="0">
              <a:latin typeface="Times New Roman" panose="02020603050405020304" pitchFamily="18" charset="0"/>
            </a:endParaRPr>
          </a:p>
        </p:txBody>
      </p:sp>
      <p:sp>
        <p:nvSpPr>
          <p:cNvPr id="41987" name="Rectangle 2"/>
          <p:cNvSpPr>
            <a:spLocks noChangeArrowheads="1" noTextEdit="1"/>
          </p:cNvSpPr>
          <p:nvPr>
            <p:ph type="sldImg"/>
          </p:nvPr>
        </p:nvSpPr>
        <p:spPr>
          <a:ln/>
        </p:spPr>
      </p:sp>
      <p:sp>
        <p:nvSpPr>
          <p:cNvPr id="52228"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450" indent="-144000">
              <a:buFont typeface="Wingdings" panose="05000000000000000000" pitchFamily="2" charset="2"/>
              <a:buChar char="§"/>
              <a:defRPr/>
            </a:pPr>
            <a:r>
              <a:rPr lang="de-DE" altLang="de-DE" dirty="0" smtClean="0"/>
              <a:t>Der Radius des Arbeitsbereiches sollte in der Regel 5 m (hängt von den örtlichen Gegebenheiten ab) betragen!</a:t>
            </a:r>
          </a:p>
          <a:p>
            <a:pPr marL="27450" indent="-144000">
              <a:buFont typeface="Wingdings" panose="05000000000000000000" pitchFamily="2" charset="2"/>
              <a:buChar char="§"/>
              <a:defRPr/>
            </a:pPr>
            <a:r>
              <a:rPr lang="de-DE" altLang="de-DE" dirty="0" smtClean="0"/>
              <a:t>Der Radius des Absperrbereiches sollte in der Regel 10 m (hängt von den örtlichen Gegebenheiten ab) betragen!</a:t>
            </a:r>
          </a:p>
          <a:p>
            <a:pPr marL="27450" indent="-144000">
              <a:buFont typeface="Wingdings" panose="05000000000000000000" pitchFamily="2" charset="2"/>
              <a:buChar char="§"/>
              <a:defRPr/>
            </a:pPr>
            <a:r>
              <a:rPr lang="de-DE" altLang="de-DE" dirty="0" smtClean="0"/>
              <a:t>Die Bereitstellung des Brandschutzes sollte an der Grenze Arbeitsbereich/Absperrbereich erfolgen!</a:t>
            </a:r>
          </a:p>
          <a:p>
            <a:pPr marL="27450" indent="-144000">
              <a:buFont typeface="Wingdings" panose="05000000000000000000" pitchFamily="2" charset="2"/>
              <a:buChar char="§"/>
              <a:defRPr/>
            </a:pPr>
            <a:r>
              <a:rPr lang="de-DE" altLang="de-DE" dirty="0" smtClean="0"/>
              <a:t>Die Festlegung der Ablageflächen wird durch den Einheitsführer im Rahmen der Befehlsgebung bekannt gegeben!</a:t>
            </a:r>
          </a:p>
          <a:p>
            <a:pPr indent="-144000">
              <a:buFont typeface="Wingdings" panose="05000000000000000000" pitchFamily="2" charset="2"/>
              <a:buChar char="§"/>
              <a:defRPr/>
            </a:pPr>
            <a:r>
              <a:rPr lang="de-DE" altLang="de-DE" dirty="0" smtClean="0"/>
              <a:t>Einsatzkräfte im Arbeitsbereich (EL, AT, RD)</a:t>
            </a:r>
          </a:p>
          <a:p>
            <a:pPr>
              <a:defRPr/>
            </a:pPr>
            <a:endParaRPr lang="de-DE" altLang="de-DE"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8595D302-22D8-4E38-A992-F63BBE977624}" type="slidenum">
              <a:rPr lang="de-DE" altLang="de-DE" sz="1200" smtClean="0">
                <a:latin typeface="Times New Roman" panose="02020603050405020304" pitchFamily="18" charset="0"/>
              </a:rPr>
              <a:pPr/>
              <a:t>25</a:t>
            </a:fld>
            <a:endParaRPr lang="de-DE" altLang="de-DE" sz="1200" smtClean="0">
              <a:latin typeface="Times New Roman" panose="02020603050405020304" pitchFamily="18" charset="0"/>
            </a:endParaRPr>
          </a:p>
        </p:txBody>
      </p:sp>
      <p:sp>
        <p:nvSpPr>
          <p:cNvPr id="44035" name="Rectangle 2"/>
          <p:cNvSpPr>
            <a:spLocks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Die Fahrzeugaufstellung ist so zu wählen, dass ein An- und Abrücken von Rettungsmitteln und ggf. Sonderfahrzeugen gewährleistet ist.</a:t>
            </a:r>
          </a:p>
          <a:p>
            <a:r>
              <a:rPr lang="de-DE" altLang="de-DE" smtClean="0"/>
              <a:t>Das Beladen von Rettungsmitteln muss weiterhin möglich sein.</a:t>
            </a:r>
          </a:p>
          <a:p>
            <a:endParaRPr lang="de-DE" alt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lienbildplatzhalter 1"/>
          <p:cNvSpPr>
            <a:spLocks noGrp="1" noRot="1" noChangeAspect="1" noTextEdit="1"/>
          </p:cNvSpPr>
          <p:nvPr>
            <p:ph type="sldImg"/>
          </p:nvPr>
        </p:nvSpPr>
        <p:spPr>
          <a:ln/>
        </p:spPr>
      </p:sp>
      <p:sp>
        <p:nvSpPr>
          <p:cNvPr id="4608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Laut „Gemeinsamer Runderlass des Hessischen Ministeriums des Innern und für Sport (HMdIS) und des Hessischen Ministeriums für Soziales und Integration (HMSI) zur Festlegung der Einsatzstichworte für Brand-, Hilfeleistungs- und Rettungsdiensteinsätze“</a:t>
            </a:r>
          </a:p>
          <a:p>
            <a:endParaRPr lang="de-DE" altLang="de-DE" smtClean="0"/>
          </a:p>
          <a:p>
            <a:r>
              <a:rPr lang="de-DE" altLang="de-DE" smtClean="0"/>
              <a:t>Bei einem Pkw-Brand außerhalb geschlossener Ortschaften mind. 1.600 l Wasser!</a:t>
            </a:r>
          </a:p>
          <a:p>
            <a:r>
              <a:rPr lang="de-DE" altLang="de-DE" smtClean="0"/>
              <a:t>Bei einem Lkw-Brand mind. 5.000 l Wasser!</a:t>
            </a:r>
          </a:p>
        </p:txBody>
      </p:sp>
      <p:sp>
        <p:nvSpPr>
          <p:cNvPr id="4608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AB4E7627-58BA-402E-ADF6-E154C2D2407D}" type="slidenum">
              <a:rPr lang="de-DE" altLang="de-DE" sz="1200" smtClean="0">
                <a:latin typeface="Times New Roman" panose="02020603050405020304" pitchFamily="18" charset="0"/>
              </a:rPr>
              <a:pPr/>
              <a:t>26</a:t>
            </a:fld>
            <a:endParaRPr lang="de-DE" altLang="de-DE" sz="1200" smtClean="0">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F46EAD41-57FC-48A4-B465-40DFD827E343}" type="slidenum">
              <a:rPr lang="de-DE" altLang="de-DE" sz="1200" smtClean="0">
                <a:latin typeface="Times New Roman" panose="02020603050405020304" pitchFamily="18" charset="0"/>
              </a:rPr>
              <a:pPr/>
              <a:t>27</a:t>
            </a:fld>
            <a:endParaRPr lang="de-DE" altLang="de-DE" sz="1200" smtClean="0">
              <a:latin typeface="Times New Roman" panose="02020603050405020304" pitchFamily="18" charset="0"/>
            </a:endParaRPr>
          </a:p>
        </p:txBody>
      </p:sp>
      <p:sp>
        <p:nvSpPr>
          <p:cNvPr id="48131" name="Rectangle 2"/>
          <p:cNvSpPr>
            <a:spLocks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6B71F9F3-D1C9-407D-97B4-DA5449D08070}" type="slidenum">
              <a:rPr lang="de-DE" altLang="de-DE" sz="1200" smtClean="0">
                <a:latin typeface="Times New Roman" panose="02020603050405020304" pitchFamily="18" charset="0"/>
              </a:rPr>
              <a:pPr/>
              <a:t>28</a:t>
            </a:fld>
            <a:endParaRPr lang="de-DE" altLang="de-DE" sz="1200" smtClean="0">
              <a:latin typeface="Times New Roman" panose="02020603050405020304" pitchFamily="18" charset="0"/>
            </a:endParaRPr>
          </a:p>
        </p:txBody>
      </p:sp>
      <p:sp>
        <p:nvSpPr>
          <p:cNvPr id="50179" name="Rectangle 2"/>
          <p:cNvSpPr>
            <a:spLocks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de-DE" altLang="de-DE" smtClean="0"/>
              <a:t>Kritischer Patient</a:t>
            </a:r>
            <a:r>
              <a:rPr lang="de-DE" altLang="de-DE" smtClean="0">
                <a:sym typeface="Wingdings" panose="05000000000000000000" pitchFamily="2" charset="2"/>
              </a:rPr>
              <a:t> Verletzter welcher aufgrund seiner Verletzung bereits eine Einschränkung seiner Vitalfunktionen hat oder diese zeitnah zu erwarten ist.</a:t>
            </a:r>
          </a:p>
          <a:p>
            <a:pPr marL="171450" indent="-171450">
              <a:buFontTx/>
              <a:buChar char="•"/>
            </a:pPr>
            <a:r>
              <a:rPr lang="de-DE" altLang="de-DE" smtClean="0">
                <a:sym typeface="Wingdings" panose="05000000000000000000" pitchFamily="2" charset="2"/>
              </a:rPr>
              <a:t>Nicht Kritischer Patient  Verletzter bei dem aufgrund seiner Verletzung nicht da von auszugehen ist, dass diese Einfluss auf seine Vitalfunktionen haben.</a:t>
            </a:r>
          </a:p>
          <a:p>
            <a:pPr marL="171450" indent="-171450">
              <a:buFontTx/>
              <a:buChar char="•"/>
            </a:pPr>
            <a:r>
              <a:rPr lang="de-DE" altLang="de-DE" smtClean="0">
                <a:sym typeface="Wingdings" panose="05000000000000000000" pitchFamily="2" charset="2"/>
              </a:rPr>
              <a:t>Platz für med. Maßnahmen Sauerstoffgabe, Immobilisation der HWS, Blutungskontrolle etc.</a:t>
            </a:r>
          </a:p>
          <a:p>
            <a:pPr marL="171450" indent="-171450">
              <a:buFontTx/>
              <a:buChar char="•"/>
            </a:pPr>
            <a:r>
              <a:rPr lang="de-DE" altLang="de-DE" smtClean="0">
                <a:sym typeface="Wingdings" panose="05000000000000000000" pitchFamily="2" charset="2"/>
              </a:rPr>
              <a:t>Klares Zeitmanagement</a:t>
            </a:r>
          </a:p>
          <a:p>
            <a:pPr marL="171450" indent="-171450">
              <a:buFontTx/>
              <a:buChar char="•"/>
            </a:pPr>
            <a:r>
              <a:rPr lang="de-DE" altLang="de-DE" smtClean="0">
                <a:sym typeface="Wingdings" panose="05000000000000000000" pitchFamily="2" charset="2"/>
              </a:rPr>
              <a:t>ggf. kann der RD auf der weniger deformierten Seite den Patienten versorgen, während die Feuerwehr die Entklemmung vorbereitet.</a:t>
            </a:r>
          </a:p>
          <a:p>
            <a:pPr marL="171450" indent="-171450">
              <a:buFontTx/>
              <a:buChar char="•"/>
            </a:pPr>
            <a:r>
              <a:rPr lang="de-DE" altLang="de-DE" smtClean="0">
                <a:sym typeface="Wingdings" panose="05000000000000000000" pitchFamily="2" charset="2"/>
              </a:rPr>
              <a:t>Die Info vom RD einholen, ob der Patient achsengerecht oder nicht achsengerecht gerettet werden soll. Den passenden Rettungsweg dazu stellt die Feuerwehr in Absprache mit dem Rettungsdienst.</a:t>
            </a:r>
          </a:p>
          <a:p>
            <a:pPr marL="171450" indent="-171450">
              <a:buFontTx/>
              <a:buChar char="•"/>
            </a:pPr>
            <a:endParaRPr lang="de-DE" altLang="de-DE"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AFAB72C5-2DA0-42D7-AA68-D5D3F8B10A7E}" type="slidenum">
              <a:rPr lang="de-DE" altLang="de-DE" sz="1200" smtClean="0">
                <a:latin typeface="Times New Roman" panose="02020603050405020304" pitchFamily="18" charset="0"/>
              </a:rPr>
              <a:pPr/>
              <a:t>29</a:t>
            </a:fld>
            <a:endParaRPr lang="de-DE" altLang="de-DE" sz="1200" smtClean="0">
              <a:latin typeface="Times New Roman" panose="02020603050405020304" pitchFamily="18" charset="0"/>
            </a:endParaRPr>
          </a:p>
        </p:txBody>
      </p:sp>
      <p:sp>
        <p:nvSpPr>
          <p:cNvPr id="52227" name="Rectangle 2"/>
          <p:cNvSpPr>
            <a:spLocks noChangeArrowheads="1" noTextEdit="1"/>
          </p:cNvSpPr>
          <p:nvPr>
            <p:ph type="sldImg"/>
          </p:nvPr>
        </p:nvSpPr>
        <p:spPr>
          <a:ln/>
        </p:spPr>
      </p:sp>
      <p:sp>
        <p:nvSpPr>
          <p:cNvPr id="564227" name="Rectangle 3"/>
          <p:cNvSpPr>
            <a:spLocks noGrp="1" noChangeArrowheads="1"/>
          </p:cNvSpPr>
          <p:nvPr>
            <p:ph type="body" idx="1"/>
          </p:nvPr>
        </p:nvSpPr>
        <p:spPr/>
        <p:txBody>
          <a:bodyPr/>
          <a:lstStyle/>
          <a:p>
            <a:pPr>
              <a:defRPr/>
            </a:pPr>
            <a:r>
              <a:rPr lang="de-DE" b="1" dirty="0" smtClean="0"/>
              <a:t>Wann Sofortrettung?</a:t>
            </a:r>
            <a:endParaRPr lang="de-DE" b="1" dirty="0" smtClean="0">
              <a:effectLst>
                <a:outerShdw blurRad="38100" dist="38100" dir="2700000" algn="tl">
                  <a:srgbClr val="C0C0C0"/>
                </a:outerShdw>
              </a:effectLst>
            </a:endParaRPr>
          </a:p>
          <a:p>
            <a:pPr indent="-144000">
              <a:buFont typeface="Wingdings" panose="05000000000000000000" pitchFamily="2" charset="2"/>
              <a:buChar char="§"/>
              <a:defRPr/>
            </a:pPr>
            <a:r>
              <a:rPr lang="de-DE" dirty="0" smtClean="0"/>
              <a:t>z. B. Herzstillstand, Bewusstlosigkeit oder Anordnung durch RD</a:t>
            </a:r>
          </a:p>
          <a:p>
            <a:pPr indent="-144000">
              <a:buFont typeface="Wingdings" panose="05000000000000000000" pitchFamily="2" charset="2"/>
              <a:buChar char="§"/>
              <a:defRPr/>
            </a:pPr>
            <a:r>
              <a:rPr lang="de-DE" dirty="0" smtClean="0"/>
              <a:t>Brand des Fahrzeuges</a:t>
            </a:r>
          </a:p>
          <a:p>
            <a:pPr indent="-144000">
              <a:buFont typeface="Wingdings" panose="05000000000000000000" pitchFamily="2" charset="2"/>
              <a:buChar char="§"/>
              <a:defRPr/>
            </a:pPr>
            <a:r>
              <a:rPr lang="de-DE" dirty="0" smtClean="0"/>
              <a:t>…</a:t>
            </a:r>
          </a:p>
          <a:p>
            <a:pPr>
              <a:defRPr/>
            </a:pPr>
            <a:endParaRPr lang="de-DE" b="1" dirty="0" smtClean="0">
              <a:effectLst>
                <a:outerShdw blurRad="38100" dist="38100" dir="2700000" algn="tl">
                  <a:srgbClr val="C0C0C0"/>
                </a:outerShdw>
              </a:effectLs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881A5B3A-FDFD-4FD9-AEE1-1440625CD17E}" type="slidenum">
              <a:rPr lang="de-DE" altLang="de-DE" sz="1200" smtClean="0">
                <a:latin typeface="Times New Roman" panose="02020603050405020304" pitchFamily="18" charset="0"/>
              </a:rPr>
              <a:pPr/>
              <a:t>2</a:t>
            </a:fld>
            <a:endParaRPr lang="de-DE" altLang="de-DE" sz="1200" smtClean="0">
              <a:latin typeface="Times New Roman" panose="02020603050405020304" pitchFamily="18" charset="0"/>
            </a:endParaRPr>
          </a:p>
        </p:txBody>
      </p:sp>
      <p:sp>
        <p:nvSpPr>
          <p:cNvPr id="7171" name="Rectangle 2"/>
          <p:cNvSpPr>
            <a:spLocks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p:cNvSpPr>
            <a:spLocks noGrp="1" noRot="1" noChangeAspect="1" noTextEdit="1"/>
          </p:cNvSpPr>
          <p:nvPr>
            <p:ph type="sldImg"/>
          </p:nvPr>
        </p:nvSpPr>
        <p:spPr>
          <a:ln/>
        </p:spPr>
      </p:sp>
      <p:sp>
        <p:nvSpPr>
          <p:cNvPr id="5427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Paralleles Arbeiten ist nur durch regelmäßige und organisationsübergreifende Aus- und Fortbildungen zu gewährleisten!</a:t>
            </a:r>
          </a:p>
          <a:p>
            <a:endParaRPr lang="de-DE" altLang="de-DE" smtClean="0"/>
          </a:p>
        </p:txBody>
      </p:sp>
      <p:sp>
        <p:nvSpPr>
          <p:cNvPr id="5427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EB9BD6AB-45EA-4348-8AB3-95DCBE3A52B6}" type="slidenum">
              <a:rPr lang="de-DE" altLang="de-DE" sz="1200" smtClean="0">
                <a:latin typeface="Times New Roman" panose="02020603050405020304" pitchFamily="18" charset="0"/>
              </a:rPr>
              <a:pPr/>
              <a:t>30</a:t>
            </a:fld>
            <a:endParaRPr lang="de-DE" altLang="de-DE" sz="1200" smtClean="0">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7CE3DDF5-6570-4E9C-AEA8-59AF362EDB04}" type="slidenum">
              <a:rPr lang="de-DE" altLang="de-DE" sz="1200" smtClean="0">
                <a:latin typeface="Times New Roman" panose="02020603050405020304" pitchFamily="18" charset="0"/>
              </a:rPr>
              <a:pPr/>
              <a:t>31</a:t>
            </a:fld>
            <a:endParaRPr lang="de-DE" altLang="de-DE" sz="1200" smtClean="0">
              <a:latin typeface="Times New Roman" panose="02020603050405020304" pitchFamily="18" charset="0"/>
            </a:endParaRPr>
          </a:p>
        </p:txBody>
      </p:sp>
      <p:sp>
        <p:nvSpPr>
          <p:cNvPr id="56323" name="Rectangle 2"/>
          <p:cNvSpPr>
            <a:spLocks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Bewegungseinschränkung durch deutliches Ansprechen einfordern!</a:t>
            </a:r>
          </a:p>
          <a:p>
            <a:r>
              <a:rPr lang="de-DE" altLang="de-DE" smtClean="0"/>
              <a:t>Die HWS wird grundsätzlich manuell stabilisiert, die Zervikalstütze ist nur in Absprach mit dem Rettungsdienst unterstützend einzusetzen!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B117E2C4-D387-4F63-8BA4-CFFDAED1B13D}" type="slidenum">
              <a:rPr lang="de-DE" altLang="de-DE" sz="1200" smtClean="0">
                <a:latin typeface="Times New Roman" panose="02020603050405020304" pitchFamily="18" charset="0"/>
              </a:rPr>
              <a:pPr/>
              <a:t>32</a:t>
            </a:fld>
            <a:endParaRPr lang="de-DE" altLang="de-DE" sz="1200" smtClean="0">
              <a:latin typeface="Times New Roman" panose="02020603050405020304" pitchFamily="18" charset="0"/>
            </a:endParaRPr>
          </a:p>
        </p:txBody>
      </p:sp>
      <p:sp>
        <p:nvSpPr>
          <p:cNvPr id="58371" name="Rectangle 2"/>
          <p:cNvSpPr>
            <a:spLocks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4F49E0CA-5585-4DF3-8D9B-551CAFA75EED}" type="slidenum">
              <a:rPr lang="de-DE" altLang="de-DE" sz="1200" smtClean="0">
                <a:latin typeface="Times New Roman" panose="02020603050405020304" pitchFamily="18" charset="0"/>
              </a:rPr>
              <a:pPr/>
              <a:t>33</a:t>
            </a:fld>
            <a:endParaRPr lang="de-DE" altLang="de-DE" sz="1200" smtClean="0">
              <a:latin typeface="Times New Roman" panose="02020603050405020304" pitchFamily="18" charset="0"/>
            </a:endParaRPr>
          </a:p>
        </p:txBody>
      </p:sp>
      <p:sp>
        <p:nvSpPr>
          <p:cNvPr id="60419" name="Rectangle 2"/>
          <p:cNvSpPr>
            <a:spLocks noChangeArrowheads="1" noTextEdit="1"/>
          </p:cNvSpPr>
          <p:nvPr>
            <p:ph type="sldImg"/>
          </p:nvPr>
        </p:nvSpPr>
        <p:spPr>
          <a:ln/>
        </p:spPr>
      </p:sp>
      <p:sp>
        <p:nvSpPr>
          <p:cNvPr id="57348"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altLang="de-DE" b="1" dirty="0" smtClean="0"/>
              <a:t>Bewusstsein:</a:t>
            </a:r>
          </a:p>
          <a:p>
            <a:pPr indent="-144000">
              <a:buFont typeface="Wingdings" panose="05000000000000000000" pitchFamily="2" charset="2"/>
              <a:buChar char="§"/>
              <a:defRPr/>
            </a:pPr>
            <a:r>
              <a:rPr lang="de-DE" altLang="de-DE" dirty="0" smtClean="0"/>
              <a:t>Anfassen nur da wo man es selber auch wollte!</a:t>
            </a:r>
          </a:p>
          <a:p>
            <a:pPr indent="-144000">
              <a:buFont typeface="Wingdings" panose="05000000000000000000" pitchFamily="2" charset="2"/>
              <a:buChar char="§"/>
              <a:defRPr/>
            </a:pPr>
            <a:r>
              <a:rPr lang="de-DE" altLang="de-DE" dirty="0" smtClean="0"/>
              <a:t>Schmerzreiz, Nasenwurzel, Schlüsselbein. Achtung: Verletzungen, leichter Schmerzreiz!</a:t>
            </a:r>
          </a:p>
          <a:p>
            <a:pPr>
              <a:defRPr/>
            </a:pPr>
            <a:endParaRPr lang="de-DE" altLang="de-DE" dirty="0" smtClean="0"/>
          </a:p>
          <a:p>
            <a:pPr>
              <a:defRPr/>
            </a:pPr>
            <a:r>
              <a:rPr lang="de-DE" altLang="de-DE" b="1" dirty="0" smtClean="0"/>
              <a:t>Reaktionen: </a:t>
            </a:r>
          </a:p>
          <a:p>
            <a:pPr indent="-144000">
              <a:buFont typeface="Wingdings" panose="05000000000000000000" pitchFamily="2" charset="2"/>
              <a:buChar char="§"/>
              <a:defRPr/>
            </a:pPr>
            <a:r>
              <a:rPr lang="de-DE" altLang="de-DE" dirty="0" smtClean="0"/>
              <a:t>optimal Augen auf, negativ keine Reaktion, auch am wegtreten ist bewusstlos!</a:t>
            </a:r>
          </a:p>
          <a:p>
            <a:pPr indent="-144000">
              <a:buFont typeface="Wingdings" panose="05000000000000000000" pitchFamily="2" charset="2"/>
              <a:buChar char="§"/>
              <a:defRPr/>
            </a:pPr>
            <a:r>
              <a:rPr lang="de-DE" altLang="de-DE" dirty="0" smtClean="0"/>
              <a:t>wenn bewusstlos, generell sofort Notruf absetzen (Bei Kindern unter 8 Jahren erst Basismaßnahmen)!</a:t>
            </a:r>
          </a:p>
          <a:p>
            <a:pPr>
              <a:defRPr/>
            </a:pPr>
            <a:endParaRPr lang="de-DE" altLang="de-DE" dirty="0" smtClean="0"/>
          </a:p>
          <a:p>
            <a:pPr>
              <a:defRPr/>
            </a:pPr>
            <a:r>
              <a:rPr lang="de-DE" altLang="de-DE" b="1" dirty="0" smtClean="0"/>
              <a:t>Atmung:</a:t>
            </a:r>
          </a:p>
          <a:p>
            <a:pPr indent="-144000">
              <a:buFont typeface="Wingdings" panose="05000000000000000000" pitchFamily="2" charset="2"/>
              <a:buChar char="§"/>
              <a:defRPr/>
            </a:pPr>
            <a:r>
              <a:rPr lang="de-DE" altLang="de-DE" dirty="0" smtClean="0"/>
              <a:t>Kopf überstrecken um Eigenatmung zu ermöglichen (Zungengrund). Auch bei Verdacht auf HWS durchführen (leicht überstrecken)!</a:t>
            </a:r>
          </a:p>
          <a:p>
            <a:pPr indent="-144000">
              <a:buFont typeface="Wingdings" panose="05000000000000000000" pitchFamily="2" charset="2"/>
              <a:buChar char="§"/>
              <a:defRPr/>
            </a:pPr>
            <a:r>
              <a:rPr lang="de-DE" altLang="de-DE" b="1" dirty="0" smtClean="0"/>
              <a:t>Laien</a:t>
            </a:r>
            <a:r>
              <a:rPr lang="de-DE" altLang="de-DE" dirty="0" smtClean="0"/>
              <a:t> schauen nicht in den Mund! (Aspiration egal)!</a:t>
            </a:r>
          </a:p>
          <a:p>
            <a:pPr indent="-144000">
              <a:buFont typeface="Wingdings" panose="05000000000000000000" pitchFamily="2" charset="2"/>
              <a:buChar char="§"/>
              <a:defRPr/>
            </a:pPr>
            <a:r>
              <a:rPr lang="de-DE" altLang="de-DE" dirty="0" smtClean="0"/>
              <a:t>Brustbewegung, Wange und Ohr nutzen, Hand auf Brustkorb!</a:t>
            </a:r>
          </a:p>
          <a:p>
            <a:pPr>
              <a:defRPr/>
            </a:pPr>
            <a:endParaRPr lang="de-DE" altLang="de-DE" dirty="0" smtClean="0"/>
          </a:p>
          <a:p>
            <a:pPr>
              <a:defRPr/>
            </a:pPr>
            <a:r>
              <a:rPr lang="de-DE" altLang="de-DE" b="1" dirty="0" smtClean="0"/>
              <a:t>Puls:</a:t>
            </a:r>
          </a:p>
          <a:p>
            <a:pPr indent="-144000">
              <a:buFont typeface="Wingdings" panose="05000000000000000000" pitchFamily="2" charset="2"/>
              <a:buChar char="§"/>
              <a:defRPr/>
            </a:pPr>
            <a:r>
              <a:rPr lang="de-DE" altLang="de-DE" dirty="0" smtClean="0"/>
              <a:t>Laien fühlen </a:t>
            </a:r>
            <a:r>
              <a:rPr lang="de-DE" altLang="de-DE" b="1" dirty="0" smtClean="0"/>
              <a:t>keinen</a:t>
            </a:r>
            <a:r>
              <a:rPr lang="de-DE" altLang="de-DE" dirty="0" smtClean="0"/>
              <a:t> Puls sondern achten auf sichtbare Lebenszeichen, Husten, Röcheln, etc.!</a:t>
            </a:r>
          </a:p>
          <a:p>
            <a:pPr>
              <a:buFont typeface="Arial" panose="020B0604020202020204" pitchFamily="34" charset="0"/>
              <a:buNone/>
              <a:defRPr/>
            </a:pPr>
            <a:endParaRPr lang="de-DE" altLang="de-DE" dirty="0" smtClean="0"/>
          </a:p>
          <a:p>
            <a:pPr>
              <a:buFont typeface="Arial" panose="020B0604020202020204" pitchFamily="34" charset="0"/>
              <a:buNone/>
              <a:defRPr/>
            </a:pPr>
            <a:r>
              <a:rPr lang="de-DE" altLang="de-DE" dirty="0" smtClean="0"/>
              <a:t>An eigenes Schamgefühl denken, auch wenn bewusstlos. Lieber nur gutes Handeln, als optimales Handeln zu unterlassen!</a:t>
            </a:r>
          </a:p>
          <a:p>
            <a:pPr>
              <a:defRPr/>
            </a:pPr>
            <a:endParaRPr lang="de-DE" altLang="de-DE"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7575607C-E5CA-48A6-849A-D0EF66D636BC}" type="slidenum">
              <a:rPr lang="de-DE" altLang="de-DE" sz="1200" smtClean="0">
                <a:latin typeface="Times New Roman" panose="02020603050405020304" pitchFamily="18" charset="0"/>
              </a:rPr>
              <a:pPr/>
              <a:t>34</a:t>
            </a:fld>
            <a:endParaRPr lang="de-DE" altLang="de-DE" sz="1200" smtClean="0">
              <a:latin typeface="Times New Roman" panose="02020603050405020304" pitchFamily="18" charset="0"/>
            </a:endParaRPr>
          </a:p>
        </p:txBody>
      </p:sp>
      <p:sp>
        <p:nvSpPr>
          <p:cNvPr id="62467" name="Rectangle 2"/>
          <p:cNvSpPr>
            <a:spLocks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Die soll verdeutlichen, warum Bewusstlosigkeit zum sofortigen Handeln zwingt, ohne patientenorientierte Gesichtspunkte genauestens zu befolgen. Erzwingt eine Sofortrettung.</a:t>
            </a:r>
          </a:p>
          <a:p>
            <a:r>
              <a:rPr lang="de-DE" altLang="de-DE" smtClean="0"/>
              <a:t>Aspiration bezeichnet das Eindringen von Material (Speichel/Flüssigkeiten etc.) in die Atemwege bis unterhalb der Stimmlippen aufgrund der fehlenden Schutzreflexe.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F0A2B6A3-1D00-47FB-A896-BABC3CA817CD}" type="slidenum">
              <a:rPr lang="de-DE" altLang="de-DE" sz="1200" smtClean="0">
                <a:latin typeface="Times New Roman" panose="02020603050405020304" pitchFamily="18" charset="0"/>
              </a:rPr>
              <a:pPr/>
              <a:t>35</a:t>
            </a:fld>
            <a:endParaRPr lang="de-DE" altLang="de-DE" sz="1200" smtClean="0">
              <a:latin typeface="Times New Roman" panose="02020603050405020304" pitchFamily="18" charset="0"/>
            </a:endParaRPr>
          </a:p>
        </p:txBody>
      </p:sp>
      <p:sp>
        <p:nvSpPr>
          <p:cNvPr id="64515" name="Rectangle 2"/>
          <p:cNvSpPr>
            <a:spLocks noChangeArrowheads="1" noTextEdit="1"/>
          </p:cNvSpPr>
          <p:nvPr>
            <p:ph type="sldImg"/>
          </p:nvPr>
        </p:nvSpPr>
        <p:spPr>
          <a:ln/>
        </p:spPr>
      </p:sp>
      <p:sp>
        <p:nvSpPr>
          <p:cNvPr id="55300" name="Rectangle 3"/>
          <p:cNvSpPr>
            <a:spLocks noGrp="1" noChangeArrowheads="1"/>
          </p:cNvSpPr>
          <p:nvPr>
            <p:ph type="body" idx="1"/>
          </p:nvPr>
        </p:nvSpPr>
        <p:spPr>
          <a:ln/>
        </p:spPr>
        <p:txBody>
          <a:bodyPr/>
          <a:lstStyle/>
          <a:p>
            <a:pPr indent="-144000">
              <a:buFont typeface="Wingdings" panose="05000000000000000000" pitchFamily="2" charset="2"/>
              <a:buChar char="§"/>
              <a:defRPr/>
            </a:pPr>
            <a:r>
              <a:rPr lang="de-DE" dirty="0" smtClean="0"/>
              <a:t>Notarzt wegen der vorgenannten Punkte!</a:t>
            </a:r>
          </a:p>
          <a:p>
            <a:pPr indent="-144000">
              <a:buFont typeface="Wingdings" panose="05000000000000000000" pitchFamily="2" charset="2"/>
              <a:buChar char="§"/>
              <a:defRPr/>
            </a:pPr>
            <a:r>
              <a:rPr lang="de-DE" dirty="0" smtClean="0"/>
              <a:t>Seitenlagerung nur wenn Atmung vorhanden. Aspiration: Anatmen von Fremdkörpern (Erbrochenes, Blut, oder von außerhalb)!</a:t>
            </a:r>
          </a:p>
          <a:p>
            <a:pPr indent="-144000">
              <a:buFont typeface="Wingdings" panose="05000000000000000000" pitchFamily="2" charset="2"/>
              <a:buChar char="§"/>
              <a:defRPr/>
            </a:pPr>
            <a:r>
              <a:rPr lang="de-DE" dirty="0" smtClean="0"/>
              <a:t>Kopf überstrecken wegen des Zungengrundes!</a:t>
            </a:r>
          </a:p>
          <a:p>
            <a:pPr indent="-144000">
              <a:buFont typeface="Wingdings" panose="05000000000000000000" pitchFamily="2" charset="2"/>
              <a:buChar char="§"/>
              <a:defRPr/>
            </a:pPr>
            <a:r>
              <a:rPr lang="de-DE" dirty="0" smtClean="0"/>
              <a:t>Inhalt der Taschen (Zeugen beim Entleeren), Unebenheiten des Untergrundes!</a:t>
            </a:r>
          </a:p>
          <a:p>
            <a:pPr indent="-144000">
              <a:buFont typeface="Wingdings" panose="05000000000000000000" pitchFamily="2" charset="2"/>
              <a:buChar char="§"/>
              <a:defRPr/>
            </a:pPr>
            <a:r>
              <a:rPr lang="de-DE" dirty="0" smtClean="0"/>
              <a:t>PEH: Auf nächster Folie näher erläutert, auch Bewusstlose können alles mitbekommen!</a:t>
            </a:r>
          </a:p>
          <a:p>
            <a:pPr indent="-144000">
              <a:buFont typeface="Wingdings" panose="05000000000000000000" pitchFamily="2" charset="2"/>
              <a:buChar char="§"/>
              <a:defRPr/>
            </a:pPr>
            <a:r>
              <a:rPr lang="de-DE" dirty="0" smtClean="0"/>
              <a:t>Wärmeerhalt auch von unten, Wolldecke besser als gar nichts (offene Wunden), Rettungsdecke Silber zum Verletzten (prinzipiell jedoch egal), wenn beides innen Wolldecke und außen   </a:t>
            </a:r>
            <a:br>
              <a:rPr lang="de-DE" dirty="0" smtClean="0"/>
            </a:br>
            <a:r>
              <a:rPr lang="de-DE" dirty="0" smtClean="0"/>
              <a:t>    Rettungsdecke (Reinigung der Wolldecken nach Einsatz)!</a:t>
            </a:r>
          </a:p>
          <a:p>
            <a:pPr indent="-144000">
              <a:buFont typeface="Wingdings" panose="05000000000000000000" pitchFamily="2" charset="2"/>
              <a:buChar char="§"/>
              <a:defRPr/>
            </a:pPr>
            <a:r>
              <a:rPr lang="de-DE" dirty="0" smtClean="0"/>
              <a:t>Ständiger Kontakt bedeutet auch ständige Kontrolle (BAP)!</a:t>
            </a:r>
          </a:p>
          <a:p>
            <a:pPr indent="-144000">
              <a:buFont typeface="Wingdings" panose="05000000000000000000" pitchFamily="2" charset="2"/>
              <a:buChar char="§"/>
              <a:defRPr/>
            </a:pPr>
            <a:r>
              <a:rPr lang="de-DE" dirty="0" smtClean="0"/>
              <a:t>Erkundung der Unfallursache und Weitergabe dieser Informationen an den RD hilft dem RD die richtigen Maßnahmen zu treffen!</a:t>
            </a:r>
          </a:p>
          <a:p>
            <a:pPr>
              <a:defRPr/>
            </a:pPr>
            <a:endParaRPr lang="de-DE"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609BF055-EED4-4961-BF2F-531C72401F48}" type="slidenum">
              <a:rPr lang="de-DE" altLang="de-DE" sz="1200" smtClean="0">
                <a:latin typeface="Times New Roman" panose="02020603050405020304" pitchFamily="18" charset="0"/>
              </a:rPr>
              <a:pPr/>
              <a:t>36</a:t>
            </a:fld>
            <a:endParaRPr lang="de-DE" altLang="de-DE" sz="1200" smtClean="0">
              <a:latin typeface="Times New Roman" panose="02020603050405020304" pitchFamily="18" charset="0"/>
            </a:endParaRPr>
          </a:p>
        </p:txBody>
      </p:sp>
      <p:sp>
        <p:nvSpPr>
          <p:cNvPr id="66563" name="Rectangle 2"/>
          <p:cNvSpPr>
            <a:spLocks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Abbindung durch geeignete Hilfsmittel wie ggf. einem Tourniquet, besonders von lebensbedrohlichen Blutungen, die nicht erreicht werden können (Einklemmung etc.)</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D1AD1E3A-E6D8-4487-AAEB-5346BD4B74B0}" type="slidenum">
              <a:rPr lang="de-DE" altLang="de-DE" sz="1200" smtClean="0">
                <a:latin typeface="Times New Roman" panose="02020603050405020304" pitchFamily="18" charset="0"/>
              </a:rPr>
              <a:pPr/>
              <a:t>37</a:t>
            </a:fld>
            <a:endParaRPr lang="de-DE" altLang="de-DE" sz="1200" smtClean="0">
              <a:latin typeface="Times New Roman" panose="02020603050405020304" pitchFamily="18" charset="0"/>
            </a:endParaRPr>
          </a:p>
        </p:txBody>
      </p:sp>
      <p:sp>
        <p:nvSpPr>
          <p:cNvPr id="68611" name="Rectangle 2"/>
          <p:cNvSpPr>
            <a:spLocks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Ein Erwachsener hat ca. 5 – 6 Liter Blut</a:t>
            </a:r>
          </a:p>
          <a:p>
            <a:r>
              <a:rPr lang="de-DE" altLang="de-DE" smtClean="0"/>
              <a:t>ab 1 Liter Blutverlust spricht man von einer kritischen Blutung, ab 2,5 Liter bereits tödlich für einen Erwachsenen</a:t>
            </a:r>
          </a:p>
          <a:p>
            <a:r>
              <a:rPr lang="de-DE" altLang="de-DE" smtClean="0"/>
              <a:t>Knochen sind keine tote Materie, sie werden von einer Vielzahl von Blutgefäßen durchzogen. Somit kann es auch bei einer geschlossenen Fraktur zu einem enormen Blutverlust kommen.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50C83785-3E75-41EF-87FE-703861E2C448}" type="slidenum">
              <a:rPr lang="de-DE" altLang="de-DE" sz="1200" smtClean="0">
                <a:latin typeface="Times New Roman" panose="02020603050405020304" pitchFamily="18" charset="0"/>
              </a:rPr>
              <a:pPr/>
              <a:t>38</a:t>
            </a:fld>
            <a:endParaRPr lang="de-DE" altLang="de-DE" sz="1200" smtClean="0">
              <a:latin typeface="Times New Roman" panose="02020603050405020304" pitchFamily="18" charset="0"/>
            </a:endParaRPr>
          </a:p>
        </p:txBody>
      </p:sp>
      <p:sp>
        <p:nvSpPr>
          <p:cNvPr id="70659" name="Rectangle 2"/>
          <p:cNvSpPr>
            <a:spLocks noChangeArrowheads="1" noTextEdit="1"/>
          </p:cNvSpPr>
          <p:nvPr>
            <p:ph type="sldImg"/>
          </p:nvPr>
        </p:nvSpPr>
        <p:spPr>
          <a:ln/>
        </p:spPr>
      </p:sp>
      <p:sp>
        <p:nvSpPr>
          <p:cNvPr id="60420"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144000">
              <a:buFont typeface="Wingdings" panose="05000000000000000000" pitchFamily="2" charset="2"/>
              <a:buChar char="§"/>
              <a:defRPr/>
            </a:pPr>
            <a:r>
              <a:rPr lang="de-DE" altLang="de-DE" dirty="0" smtClean="0"/>
              <a:t>Kreislauf am Boden, daher Wärmehaushalt gestört!</a:t>
            </a:r>
          </a:p>
          <a:p>
            <a:pPr indent="-144000">
              <a:buFont typeface="Wingdings" panose="05000000000000000000" pitchFamily="2" charset="2"/>
              <a:buChar char="§"/>
              <a:defRPr/>
            </a:pPr>
            <a:r>
              <a:rPr lang="de-DE" altLang="de-DE" dirty="0" smtClean="0"/>
              <a:t>Störung lebenswichtiger Funktionen ist durch Unterkühlung möglich!</a:t>
            </a:r>
          </a:p>
          <a:p>
            <a:pPr indent="-144000">
              <a:buFont typeface="Wingdings" panose="05000000000000000000" pitchFamily="2" charset="2"/>
              <a:buChar char="§"/>
              <a:defRPr/>
            </a:pPr>
            <a:r>
              <a:rPr lang="de-DE" altLang="de-DE" dirty="0" smtClean="0"/>
              <a:t>Schock in diesem Zusammenhang pathophysiologisch nicht der physische Ausnahmezustand aufgrund eines traumatischen Erlebnis!</a:t>
            </a:r>
          </a:p>
          <a:p>
            <a:pPr>
              <a:defRPr/>
            </a:pPr>
            <a:endParaRPr lang="de-DE" altLang="de-DE"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8255EA37-746A-40B2-8A8E-587460F0218E}" type="slidenum">
              <a:rPr lang="de-DE" altLang="de-DE" sz="1200" smtClean="0">
                <a:latin typeface="Times New Roman" panose="02020603050405020304" pitchFamily="18" charset="0"/>
              </a:rPr>
              <a:pPr/>
              <a:t>39</a:t>
            </a:fld>
            <a:endParaRPr lang="de-DE" altLang="de-DE" sz="1200" smtClean="0">
              <a:latin typeface="Times New Roman" panose="02020603050405020304" pitchFamily="18" charset="0"/>
            </a:endParaRPr>
          </a:p>
        </p:txBody>
      </p:sp>
      <p:sp>
        <p:nvSpPr>
          <p:cNvPr id="72707" name="Rectangle 2"/>
          <p:cNvSpPr>
            <a:spLocks noChangeArrowheads="1" noTextEdit="1"/>
          </p:cNvSpPr>
          <p:nvPr>
            <p:ph type="sldImg"/>
          </p:nvPr>
        </p:nvSpPr>
        <p:spPr>
          <a:ln/>
        </p:spPr>
      </p:sp>
      <p:sp>
        <p:nvSpPr>
          <p:cNvPr id="63492"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altLang="de-DE" b="1" dirty="0" smtClean="0"/>
              <a:t>Stabilisierung des HWS</a:t>
            </a:r>
          </a:p>
          <a:p>
            <a:pPr indent="-144000">
              <a:buFont typeface="Wingdings" panose="05000000000000000000" pitchFamily="2" charset="2"/>
              <a:buChar char="§"/>
              <a:defRPr/>
            </a:pPr>
            <a:r>
              <a:rPr lang="de-DE" altLang="de-DE" dirty="0" smtClean="0"/>
              <a:t>Hinter dem Patienten stehen und den Kopf an der Wange fassen. Sehr leichter Zug. Zug aufrechterhalten!</a:t>
            </a:r>
          </a:p>
          <a:p>
            <a:pPr indent="-144000">
              <a:buFont typeface="Wingdings" panose="05000000000000000000" pitchFamily="2" charset="2"/>
              <a:buChar char="§"/>
              <a:defRPr/>
            </a:pPr>
            <a:r>
              <a:rPr lang="de-DE" dirty="0" smtClean="0">
                <a:latin typeface="Arial" charset="0"/>
              </a:rPr>
              <a:t>HWS-Immobilisationskragen</a:t>
            </a:r>
            <a:r>
              <a:rPr lang="de-DE" altLang="de-DE" dirty="0" smtClean="0"/>
              <a:t> anlegen, wenn bekannt wie das gemacht wird, ansonsten den RD dabei unterstützen, falls notwendig!</a:t>
            </a:r>
          </a:p>
          <a:p>
            <a:pPr>
              <a:defRPr/>
            </a:pPr>
            <a:endParaRPr lang="de-DE" altLang="de-DE"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87959CA8-D7D4-440F-AC68-662227EC9DC2}" type="slidenum">
              <a:rPr lang="de-DE" altLang="de-DE" sz="1200" smtClean="0">
                <a:latin typeface="Times New Roman" panose="02020603050405020304" pitchFamily="18" charset="0"/>
              </a:rPr>
              <a:pPr/>
              <a:t>3</a:t>
            </a:fld>
            <a:endParaRPr lang="de-DE" altLang="de-DE" sz="1200" smtClean="0">
              <a:latin typeface="Times New Roman" panose="02020603050405020304" pitchFamily="18" charset="0"/>
            </a:endParaRPr>
          </a:p>
        </p:txBody>
      </p:sp>
      <p:sp>
        <p:nvSpPr>
          <p:cNvPr id="9219" name="Rectangle 2"/>
          <p:cNvSpPr>
            <a:spLocks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Retten ist das Abwenden einer Gefahr für Menschen oder Tiere durch</a:t>
            </a:r>
          </a:p>
          <a:p>
            <a:r>
              <a:rPr lang="de-DE" altLang="de-DE" smtClean="0"/>
              <a:t>-lebensrettende Sofortmaßnahmen, die sich auf Erhalt oder Wiederherstellung von Atmung, Kreislauf und Herztätigkeit richten</a:t>
            </a:r>
          </a:p>
          <a:p>
            <a:r>
              <a:rPr lang="de-DE" altLang="de-DE" smtClean="0"/>
              <a:t>und/oder durch Befreien aus einer lebens- oder gesundheitsgefährdenden Zwangslage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3DAA5D9E-90AF-4EAA-9629-3E7D1BB062AC}" type="slidenum">
              <a:rPr lang="de-DE" altLang="de-DE" sz="1200" smtClean="0">
                <a:latin typeface="Times New Roman" panose="02020603050405020304" pitchFamily="18" charset="0"/>
              </a:rPr>
              <a:pPr/>
              <a:t>40</a:t>
            </a:fld>
            <a:endParaRPr lang="de-DE" altLang="de-DE" sz="1200" smtClean="0">
              <a:latin typeface="Times New Roman" panose="02020603050405020304" pitchFamily="18" charset="0"/>
            </a:endParaRPr>
          </a:p>
        </p:txBody>
      </p:sp>
      <p:sp>
        <p:nvSpPr>
          <p:cNvPr id="74755" name="Rectangle 2"/>
          <p:cNvSpPr>
            <a:spLocks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8438" indent="-142875">
              <a:buFont typeface="Wingdings" panose="05000000000000000000" pitchFamily="2" charset="2"/>
              <a:buChar char="§"/>
            </a:pPr>
            <a:r>
              <a:rPr lang="de-DE" altLang="de-DE" smtClean="0"/>
              <a:t>Beckenschlinge dient der Immobilisation und der Blutstillung im Bereich des Beckens</a:t>
            </a:r>
          </a:p>
          <a:p>
            <a:pPr marL="198438" indent="-142875">
              <a:buFont typeface="Wingdings" panose="05000000000000000000" pitchFamily="2" charset="2"/>
              <a:buChar char="§"/>
            </a:pPr>
            <a:r>
              <a:rPr lang="de-DE" altLang="de-DE" smtClean="0"/>
              <a:t>Die Zervicalstütze findet keine Erwähnung. Sie ist weiterhin ein Hilfsmittel des Rettungsdienstes, wird aber nur angelegt wenn keine Kontraindikation vorliegt. Und dann auch nur für den Moment der Rettung. Sie stellt keine Standard Maßnahme im Rahmen der medizinisches Rettung dar</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77CB8D5D-EC17-4252-AB6F-604BAA996C27}" type="slidenum">
              <a:rPr lang="de-DE" altLang="de-DE" sz="1200" smtClean="0">
                <a:latin typeface="Times New Roman" panose="02020603050405020304" pitchFamily="18" charset="0"/>
              </a:rPr>
              <a:pPr/>
              <a:t>41</a:t>
            </a:fld>
            <a:endParaRPr lang="de-DE" altLang="de-DE" sz="1200" smtClean="0">
              <a:latin typeface="Times New Roman" panose="02020603050405020304" pitchFamily="18" charset="0"/>
            </a:endParaRPr>
          </a:p>
        </p:txBody>
      </p:sp>
      <p:sp>
        <p:nvSpPr>
          <p:cNvPr id="76803" name="Rectangle 2"/>
          <p:cNvSpPr>
            <a:spLocks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b="1" smtClean="0"/>
              <a:t>Stabilisierung des HWS</a:t>
            </a:r>
          </a:p>
          <a:p>
            <a:r>
              <a:rPr lang="de-DE" altLang="de-DE" smtClean="0"/>
              <a:t>Bei der Nutzung der Rettungsboa ist die Zervicalstütze anzulegen!</a:t>
            </a:r>
          </a:p>
          <a:p>
            <a:r>
              <a:rPr lang="de-DE" altLang="de-DE" smtClean="0"/>
              <a:t>Über die Nutzung entscheidet der Rettungsdienst!</a:t>
            </a:r>
          </a:p>
          <a:p>
            <a:r>
              <a:rPr lang="de-DE" altLang="de-DE" smtClean="0"/>
              <a:t>Zervicalstütze ist kein Standard und das anlegen erfolgt nur in Absprach mit den dem Rettungsdienst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7C58E1B0-0B46-4B91-9E5C-FC053C50984B}" type="slidenum">
              <a:rPr lang="de-DE" altLang="de-DE" sz="1200" smtClean="0">
                <a:latin typeface="Times New Roman" panose="02020603050405020304" pitchFamily="18" charset="0"/>
              </a:rPr>
              <a:pPr/>
              <a:t>42</a:t>
            </a:fld>
            <a:endParaRPr lang="de-DE" altLang="de-DE" sz="1200" smtClean="0">
              <a:latin typeface="Times New Roman" panose="02020603050405020304" pitchFamily="18" charset="0"/>
            </a:endParaRPr>
          </a:p>
        </p:txBody>
      </p:sp>
      <p:sp>
        <p:nvSpPr>
          <p:cNvPr id="78851" name="Rectangle 2"/>
          <p:cNvSpPr>
            <a:spLocks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B9E02BF2-B00B-402B-A45F-D25FA127D2E1}" type="slidenum">
              <a:rPr lang="de-DE" altLang="de-DE" sz="1200" smtClean="0">
                <a:latin typeface="Times New Roman" panose="02020603050405020304" pitchFamily="18" charset="0"/>
              </a:rPr>
              <a:pPr/>
              <a:t>43</a:t>
            </a:fld>
            <a:endParaRPr lang="de-DE" altLang="de-DE" sz="1200" smtClean="0">
              <a:latin typeface="Times New Roman" panose="02020603050405020304" pitchFamily="18" charset="0"/>
            </a:endParaRPr>
          </a:p>
        </p:txBody>
      </p:sp>
      <p:sp>
        <p:nvSpPr>
          <p:cNvPr id="80899" name="Rectangle 2"/>
          <p:cNvSpPr>
            <a:spLocks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1E275D65-6A29-4AE3-94B3-390827F700DD}" type="slidenum">
              <a:rPr lang="de-DE" altLang="de-DE" sz="1200" smtClean="0">
                <a:latin typeface="Times New Roman" panose="02020603050405020304" pitchFamily="18" charset="0"/>
              </a:rPr>
              <a:pPr/>
              <a:t>44</a:t>
            </a:fld>
            <a:endParaRPr lang="de-DE" altLang="de-DE" sz="1200" smtClean="0">
              <a:latin typeface="Times New Roman" panose="02020603050405020304" pitchFamily="18" charset="0"/>
            </a:endParaRPr>
          </a:p>
        </p:txBody>
      </p:sp>
      <p:sp>
        <p:nvSpPr>
          <p:cNvPr id="82947" name="Rectangle 2"/>
          <p:cNvSpPr>
            <a:spLocks noChangeArrowheads="1" noTextEdit="1"/>
          </p:cNvSpPr>
          <p:nvPr>
            <p:ph type="sldImg"/>
          </p:nvPr>
        </p:nvSpPr>
        <p:spPr>
          <a:ln/>
        </p:spPr>
      </p:sp>
      <p:sp>
        <p:nvSpPr>
          <p:cNvPr id="68612"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altLang="de-DE" b="1" dirty="0" smtClean="0"/>
              <a:t>Fazit</a:t>
            </a:r>
          </a:p>
          <a:p>
            <a:pPr indent="-144000">
              <a:buFont typeface="Wingdings" panose="05000000000000000000" pitchFamily="2" charset="2"/>
              <a:buChar char="§"/>
              <a:defRPr/>
            </a:pPr>
            <a:r>
              <a:rPr lang="de-DE" altLang="de-DE" dirty="0" smtClean="0"/>
              <a:t>Alle Maßnahmen haben den Zweck dem Unfallopfer effizient zu helfen!</a:t>
            </a:r>
          </a:p>
          <a:p>
            <a:pPr indent="-144000">
              <a:buFont typeface="Wingdings" panose="05000000000000000000" pitchFamily="2" charset="2"/>
              <a:buChar char="§"/>
              <a:defRPr/>
            </a:pPr>
            <a:r>
              <a:rPr lang="de-DE" altLang="de-DE" dirty="0" smtClean="0"/>
              <a:t>Was nicht in den </a:t>
            </a:r>
            <a:r>
              <a:rPr lang="de-DE" altLang="de-DE" dirty="0" err="1" smtClean="0"/>
              <a:t>FwDV‘en</a:t>
            </a:r>
            <a:r>
              <a:rPr lang="de-DE" altLang="de-DE" dirty="0" smtClean="0"/>
              <a:t> geregelt ist, entscheidet der Gruppenführer!</a:t>
            </a:r>
          </a:p>
          <a:p>
            <a:pPr indent="-144000">
              <a:buFont typeface="Wingdings" panose="05000000000000000000" pitchFamily="2" charset="2"/>
              <a:buChar char="§"/>
              <a:defRPr/>
            </a:pPr>
            <a:r>
              <a:rPr lang="de-DE" altLang="de-DE" dirty="0" smtClean="0"/>
              <a:t>Keine überzogene Einsatzstellenorganisation!</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D8FC1519-3DEB-4811-9E90-5BD1CA3B16B8}" type="slidenum">
              <a:rPr lang="de-DE" altLang="de-DE" sz="1200" smtClean="0">
                <a:latin typeface="Times New Roman" panose="02020603050405020304" pitchFamily="18" charset="0"/>
              </a:rPr>
              <a:pPr/>
              <a:t>45</a:t>
            </a:fld>
            <a:endParaRPr lang="de-DE" altLang="de-DE" sz="1200" smtClean="0">
              <a:latin typeface="Times New Roman" panose="02020603050405020304" pitchFamily="18" charset="0"/>
            </a:endParaRPr>
          </a:p>
        </p:txBody>
      </p:sp>
      <p:sp>
        <p:nvSpPr>
          <p:cNvPr id="84995" name="Rectangle 2"/>
          <p:cNvSpPr>
            <a:spLocks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154D40B0-6552-4038-841B-625C4A4D6357}" type="slidenum">
              <a:rPr lang="de-DE" altLang="de-DE" sz="1200" smtClean="0">
                <a:latin typeface="Times New Roman" panose="02020603050405020304" pitchFamily="18" charset="0"/>
              </a:rPr>
              <a:pPr/>
              <a:t>4</a:t>
            </a:fld>
            <a:endParaRPr lang="de-DE" altLang="de-DE" sz="1200" smtClean="0">
              <a:latin typeface="Times New Roman" panose="02020603050405020304" pitchFamily="18" charset="0"/>
            </a:endParaRPr>
          </a:p>
        </p:txBody>
      </p:sp>
      <p:sp>
        <p:nvSpPr>
          <p:cNvPr id="11267" name="Rectangle 2"/>
          <p:cNvSpPr>
            <a:spLocks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HGO…</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bildplatzhalter 1"/>
          <p:cNvSpPr>
            <a:spLocks noGrp="1" noRot="1" noChangeAspect="1" noTextEdit="1"/>
          </p:cNvSpPr>
          <p:nvPr>
            <p:ph type="sldImg"/>
          </p:nvPr>
        </p:nvSpPr>
        <p:spPr>
          <a:ln/>
        </p:spPr>
      </p:sp>
      <p:sp>
        <p:nvSpPr>
          <p:cNvPr id="1331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Das HBKG ist </a:t>
            </a:r>
            <a:r>
              <a:rPr lang="de-DE" altLang="de-DE" smtClean="0">
                <a:solidFill>
                  <a:srgbClr val="7030A0"/>
                </a:solidFill>
                <a:latin typeface="Arial" panose="020B0604020202020204" pitchFamily="34" charset="0"/>
                <a:cs typeface="Arial" panose="020B0604020202020204" pitchFamily="34" charset="0"/>
              </a:rPr>
              <a:t>vom 14. Januar 2014, zuletzt geändert durch Gesetz vom 23. August 2018 (GVBl. I S. 374).</a:t>
            </a:r>
          </a:p>
          <a:p>
            <a:endParaRPr lang="de-DE" altLang="de-DE" smtClean="0"/>
          </a:p>
        </p:txBody>
      </p:sp>
      <p:sp>
        <p:nvSpPr>
          <p:cNvPr id="1331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BCB56D6E-CB5D-4C5C-84A4-6697B79FB733}" type="slidenum">
              <a:rPr lang="de-DE" altLang="de-DE" sz="1200" smtClean="0">
                <a:latin typeface="Times New Roman" panose="02020603050405020304" pitchFamily="18" charset="0"/>
              </a:rPr>
              <a:pPr/>
              <a:t>5</a:t>
            </a:fld>
            <a:endParaRPr lang="de-DE" altLang="de-DE" sz="1200" smtClean="0">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lienbildplatzhalter 1"/>
          <p:cNvSpPr>
            <a:spLocks noGrp="1" noRot="1" noChangeAspect="1" noTextEdit="1"/>
          </p:cNvSpPr>
          <p:nvPr>
            <p:ph type="sldImg"/>
          </p:nvPr>
        </p:nvSpPr>
        <p:spPr>
          <a:ln/>
        </p:spPr>
      </p:sp>
      <p:sp>
        <p:nvSpPr>
          <p:cNvPr id="1536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Die Führungskräfte des RD (LNA, ORLD auch kommissarisch)  stehen dem EL als Fachberater zur Seite.</a:t>
            </a:r>
          </a:p>
          <a:p>
            <a:endParaRPr lang="de-DE" altLang="de-DE" smtClean="0"/>
          </a:p>
          <a:p>
            <a:r>
              <a:rPr lang="de-DE" altLang="de-DE" smtClean="0"/>
              <a:t>Das HBKG ist </a:t>
            </a:r>
            <a:r>
              <a:rPr lang="de-DE" altLang="de-DE" smtClean="0">
                <a:solidFill>
                  <a:srgbClr val="7030A0"/>
                </a:solidFill>
                <a:latin typeface="Arial" panose="020B0604020202020204" pitchFamily="34" charset="0"/>
                <a:cs typeface="Arial" panose="020B0604020202020204" pitchFamily="34" charset="0"/>
              </a:rPr>
              <a:t>vom 14. Januar 2014, zuletzt geändert durch Gesetz vom 23. August 2018 (GVBl. I S. 374).</a:t>
            </a:r>
          </a:p>
          <a:p>
            <a:r>
              <a:rPr lang="de-DE" altLang="de-DE" smtClean="0">
                <a:solidFill>
                  <a:srgbClr val="7030A0"/>
                </a:solidFill>
                <a:latin typeface="Arial" panose="020B0604020202020204" pitchFamily="34" charset="0"/>
                <a:cs typeface="Arial" panose="020B0604020202020204" pitchFamily="34" charset="0"/>
              </a:rPr>
              <a:t>Das HRDG ist vom 16. Dezember 2010, zuletzt geändert durch Gesetz vom 12. September 2018 (GVBI. S.580)</a:t>
            </a:r>
          </a:p>
          <a:p>
            <a:endParaRPr lang="de-DE" altLang="de-DE" smtClean="0"/>
          </a:p>
        </p:txBody>
      </p:sp>
      <p:sp>
        <p:nvSpPr>
          <p:cNvPr id="1536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67F78870-6E6C-4EE4-9503-5C4247485FD8}" type="slidenum">
              <a:rPr lang="de-DE" altLang="de-DE" sz="1200" smtClean="0">
                <a:latin typeface="Times New Roman" panose="02020603050405020304" pitchFamily="18" charset="0"/>
              </a:rPr>
              <a:pPr/>
              <a:t>6</a:t>
            </a:fld>
            <a:endParaRPr lang="de-DE" altLang="de-DE" sz="1200" smtClean="0">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bildplatzhalter 1"/>
          <p:cNvSpPr>
            <a:spLocks noGrp="1" noRot="1" noChangeAspect="1" noTextEdit="1"/>
          </p:cNvSpPr>
          <p:nvPr>
            <p:ph type="sldImg"/>
          </p:nvPr>
        </p:nvSpPr>
        <p:spPr>
          <a:ln/>
        </p:spPr>
      </p:sp>
      <p:sp>
        <p:nvSpPr>
          <p:cNvPr id="1741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Das HBKG ist </a:t>
            </a:r>
            <a:r>
              <a:rPr lang="de-DE" altLang="de-DE" smtClean="0">
                <a:solidFill>
                  <a:srgbClr val="7030A0"/>
                </a:solidFill>
                <a:latin typeface="Arial" panose="020B0604020202020204" pitchFamily="34" charset="0"/>
                <a:cs typeface="Arial" panose="020B0604020202020204" pitchFamily="34" charset="0"/>
              </a:rPr>
              <a:t>vom 14. Januar 2014, zuletzt geändert durch Gesetz vom 23. August 2018 (GVBl. I S. 374).</a:t>
            </a:r>
          </a:p>
          <a:p>
            <a:endParaRPr lang="de-DE" altLang="de-DE" smtClean="0"/>
          </a:p>
        </p:txBody>
      </p:sp>
      <p:sp>
        <p:nvSpPr>
          <p:cNvPr id="1741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F0243676-D95C-413E-8E41-DB28DBFD31B3}" type="slidenum">
              <a:rPr lang="de-DE" altLang="de-DE" sz="1200" smtClean="0">
                <a:latin typeface="Times New Roman" panose="02020603050405020304" pitchFamily="18" charset="0"/>
              </a:rPr>
              <a:pPr/>
              <a:t>7</a:t>
            </a:fld>
            <a:endParaRPr lang="de-DE" altLang="de-DE" sz="1200" smtClean="0">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bildplatzhalter 1"/>
          <p:cNvSpPr>
            <a:spLocks noGrp="1" noRot="1" noChangeAspect="1" noTextEdit="1"/>
          </p:cNvSpPr>
          <p:nvPr>
            <p:ph type="sldImg"/>
          </p:nvPr>
        </p:nvSpPr>
        <p:spPr>
          <a:ln/>
        </p:spPr>
      </p:sp>
      <p:sp>
        <p:nvSpPr>
          <p:cNvPr id="2253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Der Angriffstrupp geht in der Regel mit zur Erkundung vor!</a:t>
            </a:r>
          </a:p>
        </p:txBody>
      </p:sp>
      <p:sp>
        <p:nvSpPr>
          <p:cNvPr id="2253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FEB8B90D-33BD-40BB-B4FC-809E8F90D272}" type="slidenum">
              <a:rPr lang="de-DE" altLang="de-DE" sz="1200" smtClean="0">
                <a:latin typeface="Times New Roman" panose="02020603050405020304" pitchFamily="18" charset="0"/>
              </a:rPr>
              <a:pPr/>
              <a:t>11</a:t>
            </a:fld>
            <a:endParaRPr lang="de-DE" altLang="de-DE" sz="1200" smtClean="0">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a:ln/>
        </p:spPr>
      </p:sp>
      <p:sp>
        <p:nvSpPr>
          <p:cNvPr id="2457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Der Einheitsführer muss festlegen, welcher Gefahr an welcher Stelle zuerst bekämpft werden muss!</a:t>
            </a:r>
          </a:p>
        </p:txBody>
      </p:sp>
      <p:sp>
        <p:nvSpPr>
          <p:cNvPr id="2458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2D3C728A-2A18-4E91-A042-4B69926CDE22}" type="slidenum">
              <a:rPr lang="de-DE" altLang="de-DE" sz="1200" smtClean="0">
                <a:latin typeface="Times New Roman" panose="02020603050405020304" pitchFamily="18" charset="0"/>
              </a:rPr>
              <a:pPr/>
              <a:t>12</a:t>
            </a:fld>
            <a:endParaRPr lang="de-DE" altLang="de-DE" sz="1200" smtClean="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3" descr="HLF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693738"/>
            <a:ext cx="558165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Rectangle 2"/>
          <p:cNvSpPr>
            <a:spLocks noGrp="1" noChangeArrowheads="1"/>
          </p:cNvSpPr>
          <p:nvPr>
            <p:ph type="ctrTitle"/>
          </p:nvPr>
        </p:nvSpPr>
        <p:spPr>
          <a:xfrm>
            <a:off x="633413" y="3124200"/>
            <a:ext cx="7948612" cy="1562100"/>
          </a:xfrm>
        </p:spPr>
        <p:txBody>
          <a:bodyPr lIns="85593" tIns="42797" rIns="85593" bIns="42797"/>
          <a:lstStyle>
            <a:lvl1pPr algn="ctr">
              <a:defRPr sz="3600" b="0"/>
            </a:lvl1pPr>
          </a:lstStyle>
          <a:p>
            <a:r>
              <a:rPr lang="de-DE"/>
              <a:t>Klicken Sie, um das Titelformat zu bearbeiten</a:t>
            </a:r>
          </a:p>
        </p:txBody>
      </p:sp>
      <p:sp>
        <p:nvSpPr>
          <p:cNvPr id="27652" name="Rectangle 4"/>
          <p:cNvSpPr>
            <a:spLocks noGrp="1" noChangeArrowheads="1"/>
          </p:cNvSpPr>
          <p:nvPr>
            <p:ph type="subTitle" idx="1"/>
          </p:nvPr>
        </p:nvSpPr>
        <p:spPr bwMode="auto">
          <a:xfrm>
            <a:off x="633413" y="4876800"/>
            <a:ext cx="7948612" cy="9191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buFontTx/>
              <a:buNone/>
              <a:defRPr sz="2000">
                <a:latin typeface="Arial" charset="0"/>
              </a:defRPr>
            </a:lvl1pPr>
          </a:lstStyle>
          <a:p>
            <a:r>
              <a:rPr lang="de-DE"/>
              <a:t>Klicken Sie, um das Format des Untertitel-Masters zu bearbeiten.</a:t>
            </a:r>
          </a:p>
        </p:txBody>
      </p:sp>
    </p:spTree>
    <p:extLst>
      <p:ext uri="{BB962C8B-B14F-4D97-AF65-F5344CB8AC3E}">
        <p14:creationId xmlns:p14="http://schemas.microsoft.com/office/powerpoint/2010/main" val="717555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2"/>
          <p:cNvSpPr>
            <a:spLocks noGrp="1" noChangeArrowheads="1"/>
          </p:cNvSpPr>
          <p:nvPr>
            <p:ph type="sldNum" sz="quarter" idx="10"/>
          </p:nvPr>
        </p:nvSpPr>
        <p:spPr>
          <a:ln/>
        </p:spPr>
        <p:txBody>
          <a:bodyPr/>
          <a:lstStyle>
            <a:lvl1pPr>
              <a:defRPr/>
            </a:lvl1pPr>
          </a:lstStyle>
          <a:p>
            <a:pPr>
              <a:defRPr/>
            </a:pPr>
            <a:fld id="{A34C7216-269B-40A4-9A88-14929D480265}" type="slidenum">
              <a:rPr lang="en-US" altLang="de-DE"/>
              <a:pPr>
                <a:defRPr/>
              </a:pPr>
              <a:t>‹Nr.›</a:t>
            </a:fld>
            <a:endParaRPr lang="en-US" altLang="de-DE"/>
          </a:p>
        </p:txBody>
      </p:sp>
      <p:sp>
        <p:nvSpPr>
          <p:cNvPr id="5" name="Rectangle 8"/>
          <p:cNvSpPr>
            <a:spLocks noGrp="1" noChangeArrowheads="1"/>
          </p:cNvSpPr>
          <p:nvPr>
            <p:ph type="ftr" sz="quarter" idx="11"/>
          </p:nvPr>
        </p:nvSpPr>
        <p:spPr>
          <a:ln/>
        </p:spPr>
        <p:txBody>
          <a:bodyPr/>
          <a:lstStyle>
            <a:lvl1pPr>
              <a:defRPr/>
            </a:lvl1pPr>
          </a:lstStyle>
          <a:p>
            <a:pPr>
              <a:defRPr/>
            </a:pPr>
            <a:r>
              <a:rPr lang="de-DE"/>
              <a:t>F-TH-VU  Stand 01.07.2015</a:t>
            </a:r>
          </a:p>
        </p:txBody>
      </p:sp>
    </p:spTree>
    <p:extLst>
      <p:ext uri="{BB962C8B-B14F-4D97-AF65-F5344CB8AC3E}">
        <p14:creationId xmlns:p14="http://schemas.microsoft.com/office/powerpoint/2010/main" val="648459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28600"/>
            <a:ext cx="2057400" cy="5897563"/>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28600"/>
            <a:ext cx="6019800" cy="58975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2"/>
          <p:cNvSpPr>
            <a:spLocks noGrp="1" noChangeArrowheads="1"/>
          </p:cNvSpPr>
          <p:nvPr>
            <p:ph type="sldNum" sz="quarter" idx="10"/>
          </p:nvPr>
        </p:nvSpPr>
        <p:spPr>
          <a:ln/>
        </p:spPr>
        <p:txBody>
          <a:bodyPr/>
          <a:lstStyle>
            <a:lvl1pPr>
              <a:defRPr/>
            </a:lvl1pPr>
          </a:lstStyle>
          <a:p>
            <a:pPr>
              <a:defRPr/>
            </a:pPr>
            <a:fld id="{BAA48E34-2946-416C-A2C5-C7DE278B749A}" type="slidenum">
              <a:rPr lang="en-US" altLang="de-DE"/>
              <a:pPr>
                <a:defRPr/>
              </a:pPr>
              <a:t>‹Nr.›</a:t>
            </a:fld>
            <a:endParaRPr lang="en-US" altLang="de-DE"/>
          </a:p>
        </p:txBody>
      </p:sp>
      <p:sp>
        <p:nvSpPr>
          <p:cNvPr id="5" name="Rectangle 8"/>
          <p:cNvSpPr>
            <a:spLocks noGrp="1" noChangeArrowheads="1"/>
          </p:cNvSpPr>
          <p:nvPr>
            <p:ph type="ftr" sz="quarter" idx="11"/>
          </p:nvPr>
        </p:nvSpPr>
        <p:spPr>
          <a:ln/>
        </p:spPr>
        <p:txBody>
          <a:bodyPr/>
          <a:lstStyle>
            <a:lvl1pPr>
              <a:defRPr/>
            </a:lvl1pPr>
          </a:lstStyle>
          <a:p>
            <a:pPr>
              <a:defRPr/>
            </a:pPr>
            <a:r>
              <a:rPr lang="de-DE"/>
              <a:t>F-TH-VU  Stand 01.07.2015</a:t>
            </a:r>
          </a:p>
        </p:txBody>
      </p:sp>
    </p:spTree>
    <p:extLst>
      <p:ext uri="{BB962C8B-B14F-4D97-AF65-F5344CB8AC3E}">
        <p14:creationId xmlns:p14="http://schemas.microsoft.com/office/powerpoint/2010/main" val="97071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61975" y="228600"/>
            <a:ext cx="4432300" cy="381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00200"/>
            <a:ext cx="4038600" cy="2185988"/>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3938588"/>
            <a:ext cx="4038600" cy="2187575"/>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2"/>
          <p:cNvSpPr>
            <a:spLocks noGrp="1" noChangeArrowheads="1"/>
          </p:cNvSpPr>
          <p:nvPr>
            <p:ph type="sldNum" sz="quarter" idx="10"/>
          </p:nvPr>
        </p:nvSpPr>
        <p:spPr>
          <a:ln/>
        </p:spPr>
        <p:txBody>
          <a:bodyPr/>
          <a:lstStyle>
            <a:lvl1pPr>
              <a:defRPr/>
            </a:lvl1pPr>
          </a:lstStyle>
          <a:p>
            <a:pPr>
              <a:defRPr/>
            </a:pPr>
            <a:fld id="{08BAFB74-5F96-4688-8F20-561D743C0A5F}" type="slidenum">
              <a:rPr lang="en-US" altLang="de-DE"/>
              <a:pPr>
                <a:defRPr/>
              </a:pPr>
              <a:t>‹Nr.›</a:t>
            </a:fld>
            <a:endParaRPr lang="en-US" altLang="de-DE"/>
          </a:p>
        </p:txBody>
      </p:sp>
      <p:sp>
        <p:nvSpPr>
          <p:cNvPr id="7" name="Rectangle 8"/>
          <p:cNvSpPr>
            <a:spLocks noGrp="1" noChangeArrowheads="1"/>
          </p:cNvSpPr>
          <p:nvPr>
            <p:ph type="ftr" sz="quarter" idx="11"/>
          </p:nvPr>
        </p:nvSpPr>
        <p:spPr>
          <a:ln/>
        </p:spPr>
        <p:txBody>
          <a:bodyPr/>
          <a:lstStyle>
            <a:lvl1pPr>
              <a:defRPr/>
            </a:lvl1pPr>
          </a:lstStyle>
          <a:p>
            <a:pPr>
              <a:defRPr/>
            </a:pPr>
            <a:r>
              <a:rPr lang="de-DE"/>
              <a:t>F-TH-VU  Stand 01.07.2015</a:t>
            </a:r>
          </a:p>
        </p:txBody>
      </p:sp>
    </p:spTree>
    <p:extLst>
      <p:ext uri="{BB962C8B-B14F-4D97-AF65-F5344CB8AC3E}">
        <p14:creationId xmlns:p14="http://schemas.microsoft.com/office/powerpoint/2010/main" val="3774025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61975" y="228600"/>
            <a:ext cx="4432300" cy="381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2"/>
          <p:cNvSpPr>
            <a:spLocks noGrp="1" noChangeArrowheads="1"/>
          </p:cNvSpPr>
          <p:nvPr>
            <p:ph type="sldNum" sz="quarter" idx="10"/>
          </p:nvPr>
        </p:nvSpPr>
        <p:spPr>
          <a:ln/>
        </p:spPr>
        <p:txBody>
          <a:bodyPr/>
          <a:lstStyle>
            <a:lvl1pPr>
              <a:defRPr/>
            </a:lvl1pPr>
          </a:lstStyle>
          <a:p>
            <a:pPr>
              <a:defRPr/>
            </a:pPr>
            <a:fld id="{9A62281E-1A14-4683-8755-7B4D5D108D1C}" type="slidenum">
              <a:rPr lang="en-US" altLang="de-DE"/>
              <a:pPr>
                <a:defRPr/>
              </a:pPr>
              <a:t>‹Nr.›</a:t>
            </a:fld>
            <a:endParaRPr lang="en-US" altLang="de-DE"/>
          </a:p>
        </p:txBody>
      </p:sp>
      <p:sp>
        <p:nvSpPr>
          <p:cNvPr id="6" name="Rectangle 8"/>
          <p:cNvSpPr>
            <a:spLocks noGrp="1" noChangeArrowheads="1"/>
          </p:cNvSpPr>
          <p:nvPr>
            <p:ph type="ftr" sz="quarter" idx="11"/>
          </p:nvPr>
        </p:nvSpPr>
        <p:spPr>
          <a:ln/>
        </p:spPr>
        <p:txBody>
          <a:bodyPr/>
          <a:lstStyle>
            <a:lvl1pPr>
              <a:defRPr/>
            </a:lvl1pPr>
          </a:lstStyle>
          <a:p>
            <a:pPr>
              <a:defRPr/>
            </a:pPr>
            <a:r>
              <a:rPr lang="de-DE"/>
              <a:t>F-TH-VU  Stand 01.07.2015</a:t>
            </a:r>
          </a:p>
        </p:txBody>
      </p:sp>
    </p:spTree>
    <p:extLst>
      <p:ext uri="{BB962C8B-B14F-4D97-AF65-F5344CB8AC3E}">
        <p14:creationId xmlns:p14="http://schemas.microsoft.com/office/powerpoint/2010/main" val="3339690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2"/>
          <p:cNvSpPr>
            <a:spLocks noGrp="1" noChangeArrowheads="1"/>
          </p:cNvSpPr>
          <p:nvPr>
            <p:ph type="sldNum" sz="quarter" idx="10"/>
          </p:nvPr>
        </p:nvSpPr>
        <p:spPr>
          <a:ln/>
        </p:spPr>
        <p:txBody>
          <a:bodyPr/>
          <a:lstStyle>
            <a:lvl1pPr>
              <a:defRPr/>
            </a:lvl1pPr>
          </a:lstStyle>
          <a:p>
            <a:pPr>
              <a:defRPr/>
            </a:pPr>
            <a:fld id="{081EF496-FA56-4AE8-A772-A6F5483A4E58}" type="slidenum">
              <a:rPr lang="en-US" altLang="de-DE"/>
              <a:pPr>
                <a:defRPr/>
              </a:pPr>
              <a:t>‹Nr.›</a:t>
            </a:fld>
            <a:endParaRPr lang="en-US" altLang="de-DE"/>
          </a:p>
        </p:txBody>
      </p:sp>
      <p:sp>
        <p:nvSpPr>
          <p:cNvPr id="5" name="Rectangle 8"/>
          <p:cNvSpPr>
            <a:spLocks noGrp="1" noChangeArrowheads="1"/>
          </p:cNvSpPr>
          <p:nvPr>
            <p:ph type="ftr" sz="quarter" idx="11"/>
          </p:nvPr>
        </p:nvSpPr>
        <p:spPr>
          <a:ln/>
        </p:spPr>
        <p:txBody>
          <a:bodyPr/>
          <a:lstStyle>
            <a:lvl1pPr>
              <a:defRPr/>
            </a:lvl1pPr>
          </a:lstStyle>
          <a:p>
            <a:pPr>
              <a:defRPr/>
            </a:pPr>
            <a:r>
              <a:rPr lang="de-DE"/>
              <a:t>F-TH-VU  Stand 01.07.2015</a:t>
            </a:r>
          </a:p>
        </p:txBody>
      </p:sp>
    </p:spTree>
    <p:extLst>
      <p:ext uri="{BB962C8B-B14F-4D97-AF65-F5344CB8AC3E}">
        <p14:creationId xmlns:p14="http://schemas.microsoft.com/office/powerpoint/2010/main" val="1091198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2"/>
          <p:cNvSpPr>
            <a:spLocks noGrp="1" noChangeArrowheads="1"/>
          </p:cNvSpPr>
          <p:nvPr>
            <p:ph type="sldNum" sz="quarter" idx="10"/>
          </p:nvPr>
        </p:nvSpPr>
        <p:spPr>
          <a:ln/>
        </p:spPr>
        <p:txBody>
          <a:bodyPr/>
          <a:lstStyle>
            <a:lvl1pPr>
              <a:defRPr/>
            </a:lvl1pPr>
          </a:lstStyle>
          <a:p>
            <a:pPr>
              <a:defRPr/>
            </a:pPr>
            <a:fld id="{9EB28795-6B18-49C5-9DD7-DB5D95F3C0CD}" type="slidenum">
              <a:rPr lang="en-US" altLang="de-DE"/>
              <a:pPr>
                <a:defRPr/>
              </a:pPr>
              <a:t>‹Nr.›</a:t>
            </a:fld>
            <a:endParaRPr lang="en-US" altLang="de-DE"/>
          </a:p>
        </p:txBody>
      </p:sp>
      <p:sp>
        <p:nvSpPr>
          <p:cNvPr id="5" name="Rectangle 8"/>
          <p:cNvSpPr>
            <a:spLocks noGrp="1" noChangeArrowheads="1"/>
          </p:cNvSpPr>
          <p:nvPr>
            <p:ph type="ftr" sz="quarter" idx="11"/>
          </p:nvPr>
        </p:nvSpPr>
        <p:spPr>
          <a:ln/>
        </p:spPr>
        <p:txBody>
          <a:bodyPr/>
          <a:lstStyle>
            <a:lvl1pPr>
              <a:defRPr/>
            </a:lvl1pPr>
          </a:lstStyle>
          <a:p>
            <a:pPr>
              <a:defRPr/>
            </a:pPr>
            <a:r>
              <a:rPr lang="de-DE"/>
              <a:t>F-TH-VU  Stand 01.07.2015</a:t>
            </a:r>
          </a:p>
        </p:txBody>
      </p:sp>
    </p:spTree>
    <p:extLst>
      <p:ext uri="{BB962C8B-B14F-4D97-AF65-F5344CB8AC3E}">
        <p14:creationId xmlns:p14="http://schemas.microsoft.com/office/powerpoint/2010/main" val="3228228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2"/>
          <p:cNvSpPr>
            <a:spLocks noGrp="1" noChangeArrowheads="1"/>
          </p:cNvSpPr>
          <p:nvPr>
            <p:ph type="sldNum" sz="quarter" idx="10"/>
          </p:nvPr>
        </p:nvSpPr>
        <p:spPr>
          <a:ln/>
        </p:spPr>
        <p:txBody>
          <a:bodyPr/>
          <a:lstStyle>
            <a:lvl1pPr>
              <a:defRPr/>
            </a:lvl1pPr>
          </a:lstStyle>
          <a:p>
            <a:pPr>
              <a:defRPr/>
            </a:pPr>
            <a:fld id="{56DED994-6ED2-48E6-8DF5-D1DA83C8E56F}" type="slidenum">
              <a:rPr lang="en-US" altLang="de-DE"/>
              <a:pPr>
                <a:defRPr/>
              </a:pPr>
              <a:t>‹Nr.›</a:t>
            </a:fld>
            <a:endParaRPr lang="en-US" altLang="de-DE"/>
          </a:p>
        </p:txBody>
      </p:sp>
      <p:sp>
        <p:nvSpPr>
          <p:cNvPr id="6" name="Rectangle 8"/>
          <p:cNvSpPr>
            <a:spLocks noGrp="1" noChangeArrowheads="1"/>
          </p:cNvSpPr>
          <p:nvPr>
            <p:ph type="ftr" sz="quarter" idx="11"/>
          </p:nvPr>
        </p:nvSpPr>
        <p:spPr>
          <a:ln/>
        </p:spPr>
        <p:txBody>
          <a:bodyPr/>
          <a:lstStyle>
            <a:lvl1pPr>
              <a:defRPr/>
            </a:lvl1pPr>
          </a:lstStyle>
          <a:p>
            <a:pPr>
              <a:defRPr/>
            </a:pPr>
            <a:r>
              <a:rPr lang="de-DE"/>
              <a:t>F-TH-VU  Stand 01.07.2015</a:t>
            </a:r>
          </a:p>
        </p:txBody>
      </p:sp>
    </p:spTree>
    <p:extLst>
      <p:ext uri="{BB962C8B-B14F-4D97-AF65-F5344CB8AC3E}">
        <p14:creationId xmlns:p14="http://schemas.microsoft.com/office/powerpoint/2010/main" val="2859958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2"/>
          <p:cNvSpPr>
            <a:spLocks noGrp="1" noChangeArrowheads="1"/>
          </p:cNvSpPr>
          <p:nvPr>
            <p:ph type="sldNum" sz="quarter" idx="10"/>
          </p:nvPr>
        </p:nvSpPr>
        <p:spPr>
          <a:ln/>
        </p:spPr>
        <p:txBody>
          <a:bodyPr/>
          <a:lstStyle>
            <a:lvl1pPr>
              <a:defRPr/>
            </a:lvl1pPr>
          </a:lstStyle>
          <a:p>
            <a:pPr>
              <a:defRPr/>
            </a:pPr>
            <a:fld id="{B53E6B64-6E1F-406B-A9E2-6762456F441E}" type="slidenum">
              <a:rPr lang="en-US" altLang="de-DE"/>
              <a:pPr>
                <a:defRPr/>
              </a:pPr>
              <a:t>‹Nr.›</a:t>
            </a:fld>
            <a:endParaRPr lang="en-US" altLang="de-DE"/>
          </a:p>
        </p:txBody>
      </p:sp>
      <p:sp>
        <p:nvSpPr>
          <p:cNvPr id="8" name="Rectangle 8"/>
          <p:cNvSpPr>
            <a:spLocks noGrp="1" noChangeArrowheads="1"/>
          </p:cNvSpPr>
          <p:nvPr>
            <p:ph type="ftr" sz="quarter" idx="11"/>
          </p:nvPr>
        </p:nvSpPr>
        <p:spPr>
          <a:ln/>
        </p:spPr>
        <p:txBody>
          <a:bodyPr/>
          <a:lstStyle>
            <a:lvl1pPr>
              <a:defRPr/>
            </a:lvl1pPr>
          </a:lstStyle>
          <a:p>
            <a:pPr>
              <a:defRPr/>
            </a:pPr>
            <a:r>
              <a:rPr lang="de-DE"/>
              <a:t>F-TH-VU  Stand 01.07.2015</a:t>
            </a:r>
          </a:p>
        </p:txBody>
      </p:sp>
    </p:spTree>
    <p:extLst>
      <p:ext uri="{BB962C8B-B14F-4D97-AF65-F5344CB8AC3E}">
        <p14:creationId xmlns:p14="http://schemas.microsoft.com/office/powerpoint/2010/main" val="673519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2"/>
          <p:cNvSpPr>
            <a:spLocks noGrp="1" noChangeArrowheads="1"/>
          </p:cNvSpPr>
          <p:nvPr>
            <p:ph type="sldNum" sz="quarter" idx="10"/>
          </p:nvPr>
        </p:nvSpPr>
        <p:spPr>
          <a:ln/>
        </p:spPr>
        <p:txBody>
          <a:bodyPr/>
          <a:lstStyle>
            <a:lvl1pPr>
              <a:defRPr/>
            </a:lvl1pPr>
          </a:lstStyle>
          <a:p>
            <a:pPr>
              <a:defRPr/>
            </a:pPr>
            <a:fld id="{6BDE615C-FCD0-45B2-861A-EDD5A646ABD7}" type="slidenum">
              <a:rPr lang="en-US" altLang="de-DE"/>
              <a:pPr>
                <a:defRPr/>
              </a:pPr>
              <a:t>‹Nr.›</a:t>
            </a:fld>
            <a:endParaRPr lang="en-US" altLang="de-DE"/>
          </a:p>
        </p:txBody>
      </p:sp>
      <p:sp>
        <p:nvSpPr>
          <p:cNvPr id="4" name="Rectangle 8"/>
          <p:cNvSpPr>
            <a:spLocks noGrp="1" noChangeArrowheads="1"/>
          </p:cNvSpPr>
          <p:nvPr>
            <p:ph type="ftr" sz="quarter" idx="11"/>
          </p:nvPr>
        </p:nvSpPr>
        <p:spPr>
          <a:ln/>
        </p:spPr>
        <p:txBody>
          <a:bodyPr/>
          <a:lstStyle>
            <a:lvl1pPr>
              <a:defRPr/>
            </a:lvl1pPr>
          </a:lstStyle>
          <a:p>
            <a:pPr>
              <a:defRPr/>
            </a:pPr>
            <a:r>
              <a:rPr lang="de-DE"/>
              <a:t>F-TH-VU  Stand 01.07.2015</a:t>
            </a:r>
          </a:p>
        </p:txBody>
      </p:sp>
    </p:spTree>
    <p:extLst>
      <p:ext uri="{BB962C8B-B14F-4D97-AF65-F5344CB8AC3E}">
        <p14:creationId xmlns:p14="http://schemas.microsoft.com/office/powerpoint/2010/main" val="938666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3FCEA982-F3FB-4C0C-90E8-1F43E97D8165}" type="slidenum">
              <a:rPr lang="en-US" altLang="de-DE"/>
              <a:pPr>
                <a:defRPr/>
              </a:pPr>
              <a:t>‹Nr.›</a:t>
            </a:fld>
            <a:endParaRPr lang="en-US" altLang="de-DE"/>
          </a:p>
        </p:txBody>
      </p:sp>
      <p:sp>
        <p:nvSpPr>
          <p:cNvPr id="3" name="Rectangle 8"/>
          <p:cNvSpPr>
            <a:spLocks noGrp="1" noChangeArrowheads="1"/>
          </p:cNvSpPr>
          <p:nvPr>
            <p:ph type="ftr" sz="quarter" idx="11"/>
          </p:nvPr>
        </p:nvSpPr>
        <p:spPr>
          <a:ln/>
        </p:spPr>
        <p:txBody>
          <a:bodyPr/>
          <a:lstStyle>
            <a:lvl1pPr>
              <a:defRPr/>
            </a:lvl1pPr>
          </a:lstStyle>
          <a:p>
            <a:pPr>
              <a:defRPr/>
            </a:pPr>
            <a:r>
              <a:rPr lang="de-DE"/>
              <a:t>F-TH-VU  Stand 01.07.2015</a:t>
            </a:r>
          </a:p>
        </p:txBody>
      </p:sp>
    </p:spTree>
    <p:extLst>
      <p:ext uri="{BB962C8B-B14F-4D97-AF65-F5344CB8AC3E}">
        <p14:creationId xmlns:p14="http://schemas.microsoft.com/office/powerpoint/2010/main" val="359467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2"/>
          <p:cNvSpPr>
            <a:spLocks noGrp="1" noChangeArrowheads="1"/>
          </p:cNvSpPr>
          <p:nvPr>
            <p:ph type="sldNum" sz="quarter" idx="10"/>
          </p:nvPr>
        </p:nvSpPr>
        <p:spPr>
          <a:ln/>
        </p:spPr>
        <p:txBody>
          <a:bodyPr/>
          <a:lstStyle>
            <a:lvl1pPr>
              <a:defRPr/>
            </a:lvl1pPr>
          </a:lstStyle>
          <a:p>
            <a:pPr>
              <a:defRPr/>
            </a:pPr>
            <a:fld id="{16890569-E204-4A30-AC1A-EF18EF4B5554}" type="slidenum">
              <a:rPr lang="en-US" altLang="de-DE"/>
              <a:pPr>
                <a:defRPr/>
              </a:pPr>
              <a:t>‹Nr.›</a:t>
            </a:fld>
            <a:endParaRPr lang="en-US" altLang="de-DE"/>
          </a:p>
        </p:txBody>
      </p:sp>
      <p:sp>
        <p:nvSpPr>
          <p:cNvPr id="6" name="Rectangle 8"/>
          <p:cNvSpPr>
            <a:spLocks noGrp="1" noChangeArrowheads="1"/>
          </p:cNvSpPr>
          <p:nvPr>
            <p:ph type="ftr" sz="quarter" idx="11"/>
          </p:nvPr>
        </p:nvSpPr>
        <p:spPr>
          <a:ln/>
        </p:spPr>
        <p:txBody>
          <a:bodyPr/>
          <a:lstStyle>
            <a:lvl1pPr>
              <a:defRPr/>
            </a:lvl1pPr>
          </a:lstStyle>
          <a:p>
            <a:pPr>
              <a:defRPr/>
            </a:pPr>
            <a:r>
              <a:rPr lang="de-DE"/>
              <a:t>F-TH-VU  Stand 01.07.2015</a:t>
            </a:r>
          </a:p>
        </p:txBody>
      </p:sp>
    </p:spTree>
    <p:extLst>
      <p:ext uri="{BB962C8B-B14F-4D97-AF65-F5344CB8AC3E}">
        <p14:creationId xmlns:p14="http://schemas.microsoft.com/office/powerpoint/2010/main" val="3885325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2"/>
          <p:cNvSpPr>
            <a:spLocks noGrp="1" noChangeArrowheads="1"/>
          </p:cNvSpPr>
          <p:nvPr>
            <p:ph type="sldNum" sz="quarter" idx="10"/>
          </p:nvPr>
        </p:nvSpPr>
        <p:spPr>
          <a:ln/>
        </p:spPr>
        <p:txBody>
          <a:bodyPr/>
          <a:lstStyle>
            <a:lvl1pPr>
              <a:defRPr/>
            </a:lvl1pPr>
          </a:lstStyle>
          <a:p>
            <a:pPr>
              <a:defRPr/>
            </a:pPr>
            <a:fld id="{E861E0D7-7C4F-4F3D-8ED7-69B1BC725487}" type="slidenum">
              <a:rPr lang="en-US" altLang="de-DE"/>
              <a:pPr>
                <a:defRPr/>
              </a:pPr>
              <a:t>‹Nr.›</a:t>
            </a:fld>
            <a:endParaRPr lang="en-US" altLang="de-DE"/>
          </a:p>
        </p:txBody>
      </p:sp>
      <p:sp>
        <p:nvSpPr>
          <p:cNvPr id="6" name="Rectangle 8"/>
          <p:cNvSpPr>
            <a:spLocks noGrp="1" noChangeArrowheads="1"/>
          </p:cNvSpPr>
          <p:nvPr>
            <p:ph type="ftr" sz="quarter" idx="11"/>
          </p:nvPr>
        </p:nvSpPr>
        <p:spPr>
          <a:ln/>
        </p:spPr>
        <p:txBody>
          <a:bodyPr/>
          <a:lstStyle>
            <a:lvl1pPr>
              <a:defRPr/>
            </a:lvl1pPr>
          </a:lstStyle>
          <a:p>
            <a:pPr>
              <a:defRPr/>
            </a:pPr>
            <a:r>
              <a:rPr lang="de-DE"/>
              <a:t>F-TH-VU  Stand 01.07.2015</a:t>
            </a:r>
          </a:p>
        </p:txBody>
      </p:sp>
    </p:spTree>
    <p:extLst>
      <p:ext uri="{BB962C8B-B14F-4D97-AF65-F5344CB8AC3E}">
        <p14:creationId xmlns:p14="http://schemas.microsoft.com/office/powerpoint/2010/main" val="193661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sldNum" sz="quarter" idx="4"/>
          </p:nvPr>
        </p:nvSpPr>
        <p:spPr bwMode="auto">
          <a:xfrm>
            <a:off x="6823075" y="6477000"/>
            <a:ext cx="1905000" cy="168275"/>
          </a:xfrm>
          <a:prstGeom prst="rect">
            <a:avLst/>
          </a:prstGeom>
          <a:noFill/>
          <a:ln w="9525">
            <a:noFill/>
            <a:miter lim="800000"/>
            <a:headEnd/>
            <a:tailEnd/>
          </a:ln>
          <a:effectLst/>
        </p:spPr>
        <p:txBody>
          <a:bodyPr vert="horz" wrap="square" lIns="95778" tIns="47890" rIns="95778" bIns="47890" numCol="1" anchor="t" anchorCtr="0" compatLnSpc="1">
            <a:prstTxWarp prst="textNoShape">
              <a:avLst/>
            </a:prstTxWarp>
          </a:bodyPr>
          <a:lstStyle>
            <a:lvl1pPr algn="r">
              <a:defRPr sz="1000"/>
            </a:lvl1pPr>
          </a:lstStyle>
          <a:p>
            <a:pPr>
              <a:defRPr/>
            </a:pPr>
            <a:fld id="{8BA22CA0-FD09-4E48-A5C7-FBA7D508B675}" type="slidenum">
              <a:rPr lang="en-US" altLang="de-DE"/>
              <a:pPr>
                <a:defRPr/>
              </a:pPr>
              <a:t>‹Nr.›</a:t>
            </a:fld>
            <a:endParaRPr lang="en-US" altLang="de-DE"/>
          </a:p>
        </p:txBody>
      </p:sp>
      <p:sp>
        <p:nvSpPr>
          <p:cNvPr id="1027" name="Rectangle 3"/>
          <p:cNvSpPr>
            <a:spLocks noChangeArrowheads="1"/>
          </p:cNvSpPr>
          <p:nvPr/>
        </p:nvSpPr>
        <p:spPr bwMode="auto">
          <a:xfrm>
            <a:off x="179388" y="577850"/>
            <a:ext cx="6858000" cy="73025"/>
          </a:xfrm>
          <a:prstGeom prst="rect">
            <a:avLst/>
          </a:prstGeom>
          <a:gradFill rotWithShape="0">
            <a:gsLst>
              <a:gs pos="0">
                <a:srgbClr val="FF00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defRPr/>
            </a:pPr>
            <a:endParaRPr lang="de-DE" altLang="de-DE" smtClean="0"/>
          </a:p>
        </p:txBody>
      </p:sp>
      <p:sp>
        <p:nvSpPr>
          <p:cNvPr id="1028" name="Line 4"/>
          <p:cNvSpPr>
            <a:spLocks noChangeShapeType="1"/>
          </p:cNvSpPr>
          <p:nvPr/>
        </p:nvSpPr>
        <p:spPr bwMode="auto">
          <a:xfrm>
            <a:off x="198438" y="6477000"/>
            <a:ext cx="8747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pic>
        <p:nvPicPr>
          <p:cNvPr id="1029" name="Picture 5" descr="HLFS"/>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94575" y="42863"/>
            <a:ext cx="1641475"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7"/>
          <p:cNvSpPr>
            <a:spLocks noGrp="1" noChangeArrowheads="1"/>
          </p:cNvSpPr>
          <p:nvPr>
            <p:ph type="title"/>
          </p:nvPr>
        </p:nvSpPr>
        <p:spPr bwMode="auto">
          <a:xfrm>
            <a:off x="107950" y="228600"/>
            <a:ext cx="44323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Klicken Sie, um das Titelformat zu bearbeiten</a:t>
            </a:r>
          </a:p>
        </p:txBody>
      </p:sp>
      <p:sp>
        <p:nvSpPr>
          <p:cNvPr id="26632" name="Rectangle 8"/>
          <p:cNvSpPr>
            <a:spLocks noGrp="1" noChangeArrowheads="1"/>
          </p:cNvSpPr>
          <p:nvPr>
            <p:ph type="ftr" sz="quarter" idx="3"/>
          </p:nvPr>
        </p:nvSpPr>
        <p:spPr bwMode="auto">
          <a:xfrm>
            <a:off x="144463" y="6480175"/>
            <a:ext cx="2195512" cy="21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latin typeface="Arial" charset="0"/>
              </a:defRPr>
            </a:lvl1pPr>
          </a:lstStyle>
          <a:p>
            <a:pPr>
              <a:defRPr/>
            </a:pPr>
            <a:r>
              <a:rPr lang="de-DE"/>
              <a:t>F-TH-VU  Stand 01.07.2015</a:t>
            </a:r>
          </a:p>
        </p:txBody>
      </p:sp>
    </p:spTree>
  </p:cSld>
  <p:clrMap bg1="lt1" tx1="dk1" bg2="lt2" tx2="dk2" accent1="accent1" accent2="accent2" accent3="accent3" accent4="accent4" accent5="accent5" accent6="accent6" hlink="hlink" folHlink="folHlink"/>
  <p:sldLayoutIdLst>
    <p:sldLayoutId id="2147484544" r:id="rId1"/>
    <p:sldLayoutId id="2147484532" r:id="rId2"/>
    <p:sldLayoutId id="2147484533" r:id="rId3"/>
    <p:sldLayoutId id="2147484534" r:id="rId4"/>
    <p:sldLayoutId id="2147484535" r:id="rId5"/>
    <p:sldLayoutId id="2147484536" r:id="rId6"/>
    <p:sldLayoutId id="2147484537" r:id="rId7"/>
    <p:sldLayoutId id="2147484538" r:id="rId8"/>
    <p:sldLayoutId id="2147484539" r:id="rId9"/>
    <p:sldLayoutId id="2147484540" r:id="rId10"/>
    <p:sldLayoutId id="2147484541" r:id="rId11"/>
    <p:sldLayoutId id="2147484542" r:id="rId12"/>
    <p:sldLayoutId id="2147484543" r:id="rId13"/>
  </p:sldLayoutIdLst>
  <p:hf hdr="0" dt="0"/>
  <p:txStyles>
    <p:titleStyle>
      <a:lvl1pPr algn="l" defTabSz="957263" rtl="0" eaLnBrk="0" fontAlgn="base" hangingPunct="0">
        <a:spcBef>
          <a:spcPct val="0"/>
        </a:spcBef>
        <a:spcAft>
          <a:spcPct val="0"/>
        </a:spcAft>
        <a:defRPr sz="1400" b="1">
          <a:solidFill>
            <a:schemeClr val="tx2"/>
          </a:solidFill>
          <a:latin typeface="+mj-lt"/>
          <a:ea typeface="+mj-ea"/>
          <a:cs typeface="+mj-cs"/>
        </a:defRPr>
      </a:lvl1pPr>
      <a:lvl2pPr algn="l" defTabSz="957263" rtl="0" eaLnBrk="0" fontAlgn="base" hangingPunct="0">
        <a:spcBef>
          <a:spcPct val="0"/>
        </a:spcBef>
        <a:spcAft>
          <a:spcPct val="0"/>
        </a:spcAft>
        <a:defRPr sz="1400" b="1">
          <a:solidFill>
            <a:schemeClr val="tx2"/>
          </a:solidFill>
          <a:latin typeface="Arial" charset="0"/>
        </a:defRPr>
      </a:lvl2pPr>
      <a:lvl3pPr algn="l" defTabSz="957263" rtl="0" eaLnBrk="0" fontAlgn="base" hangingPunct="0">
        <a:spcBef>
          <a:spcPct val="0"/>
        </a:spcBef>
        <a:spcAft>
          <a:spcPct val="0"/>
        </a:spcAft>
        <a:defRPr sz="1400" b="1">
          <a:solidFill>
            <a:schemeClr val="tx2"/>
          </a:solidFill>
          <a:latin typeface="Arial" charset="0"/>
        </a:defRPr>
      </a:lvl3pPr>
      <a:lvl4pPr algn="l" defTabSz="957263" rtl="0" eaLnBrk="0" fontAlgn="base" hangingPunct="0">
        <a:spcBef>
          <a:spcPct val="0"/>
        </a:spcBef>
        <a:spcAft>
          <a:spcPct val="0"/>
        </a:spcAft>
        <a:defRPr sz="1400" b="1">
          <a:solidFill>
            <a:schemeClr val="tx2"/>
          </a:solidFill>
          <a:latin typeface="Arial" charset="0"/>
        </a:defRPr>
      </a:lvl4pPr>
      <a:lvl5pPr algn="l" defTabSz="957263" rtl="0" eaLnBrk="0" fontAlgn="base" hangingPunct="0">
        <a:spcBef>
          <a:spcPct val="0"/>
        </a:spcBef>
        <a:spcAft>
          <a:spcPct val="0"/>
        </a:spcAft>
        <a:defRPr sz="1400" b="1">
          <a:solidFill>
            <a:schemeClr val="tx2"/>
          </a:solidFill>
          <a:latin typeface="Arial" charset="0"/>
        </a:defRPr>
      </a:lvl5pPr>
      <a:lvl6pPr marL="457200" algn="l" defTabSz="957263" rtl="0" eaLnBrk="0" fontAlgn="base" hangingPunct="0">
        <a:spcBef>
          <a:spcPct val="0"/>
        </a:spcBef>
        <a:spcAft>
          <a:spcPct val="0"/>
        </a:spcAft>
        <a:defRPr sz="1400" b="1">
          <a:solidFill>
            <a:schemeClr val="tx2"/>
          </a:solidFill>
          <a:latin typeface="Arial" charset="0"/>
        </a:defRPr>
      </a:lvl6pPr>
      <a:lvl7pPr marL="914400" algn="l" defTabSz="957263" rtl="0" eaLnBrk="0" fontAlgn="base" hangingPunct="0">
        <a:spcBef>
          <a:spcPct val="0"/>
        </a:spcBef>
        <a:spcAft>
          <a:spcPct val="0"/>
        </a:spcAft>
        <a:defRPr sz="1400" b="1">
          <a:solidFill>
            <a:schemeClr val="tx2"/>
          </a:solidFill>
          <a:latin typeface="Arial" charset="0"/>
        </a:defRPr>
      </a:lvl7pPr>
      <a:lvl8pPr marL="1371600" algn="l" defTabSz="957263" rtl="0" eaLnBrk="0" fontAlgn="base" hangingPunct="0">
        <a:spcBef>
          <a:spcPct val="0"/>
        </a:spcBef>
        <a:spcAft>
          <a:spcPct val="0"/>
        </a:spcAft>
        <a:defRPr sz="1400" b="1">
          <a:solidFill>
            <a:schemeClr val="tx2"/>
          </a:solidFill>
          <a:latin typeface="Arial" charset="0"/>
        </a:defRPr>
      </a:lvl8pPr>
      <a:lvl9pPr marL="1828800" algn="l" defTabSz="957263" rtl="0" eaLnBrk="0" fontAlgn="base" hangingPunct="0">
        <a:spcBef>
          <a:spcPct val="0"/>
        </a:spcBef>
        <a:spcAft>
          <a:spcPct val="0"/>
        </a:spcAft>
        <a:defRPr sz="1400" b="1">
          <a:solidFill>
            <a:schemeClr val="tx2"/>
          </a:solidFill>
          <a:latin typeface="Arial" charset="0"/>
        </a:defRPr>
      </a:lvl9pPr>
    </p:titleStyle>
    <p:bodyStyle>
      <a:lvl1pPr marL="358775" indent="-358775"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900">
          <a:solidFill>
            <a:schemeClr val="tx1"/>
          </a:solidFill>
          <a:latin typeface="+mn-lt"/>
        </a:defRPr>
      </a:lvl2pPr>
      <a:lvl3pPr marL="1196975" indent="-239713" algn="l" defTabSz="957263" rtl="0" eaLnBrk="0" fontAlgn="base" hangingPunct="0">
        <a:spcBef>
          <a:spcPct val="20000"/>
        </a:spcBef>
        <a:spcAft>
          <a:spcPct val="0"/>
        </a:spcAft>
        <a:buChar char="•"/>
        <a:defRPr sz="2500">
          <a:solidFill>
            <a:schemeClr val="tx1"/>
          </a:solidFill>
          <a:latin typeface="+mn-lt"/>
        </a:defRPr>
      </a:lvl3pPr>
      <a:lvl4pPr marL="1676400" indent="-239713" algn="l" defTabSz="957263" rtl="0" eaLnBrk="0" fontAlgn="base" hangingPunct="0">
        <a:spcBef>
          <a:spcPct val="20000"/>
        </a:spcBef>
        <a:spcAft>
          <a:spcPct val="0"/>
        </a:spcAft>
        <a:buChar char="–"/>
        <a:defRPr sz="2000">
          <a:solidFill>
            <a:schemeClr val="tx1"/>
          </a:solidFill>
          <a:latin typeface="+mn-lt"/>
        </a:defRPr>
      </a:lvl4pPr>
      <a:lvl5pPr marL="2155825" indent="-239713" algn="l" defTabSz="957263" rtl="0" eaLnBrk="0" fontAlgn="base" hangingPunct="0">
        <a:spcBef>
          <a:spcPct val="20000"/>
        </a:spcBef>
        <a:spcAft>
          <a:spcPct val="0"/>
        </a:spcAft>
        <a:buChar char="»"/>
        <a:defRPr sz="2000">
          <a:solidFill>
            <a:schemeClr val="tx1"/>
          </a:solidFill>
          <a:latin typeface="+mn-lt"/>
        </a:defRPr>
      </a:lvl5pPr>
      <a:lvl6pPr marL="2613025" indent="-239713" algn="l" defTabSz="957263" rtl="0" eaLnBrk="0" fontAlgn="base" hangingPunct="0">
        <a:spcBef>
          <a:spcPct val="20000"/>
        </a:spcBef>
        <a:spcAft>
          <a:spcPct val="0"/>
        </a:spcAft>
        <a:buChar char="»"/>
        <a:defRPr sz="2000">
          <a:solidFill>
            <a:schemeClr val="tx1"/>
          </a:solidFill>
          <a:latin typeface="+mn-lt"/>
        </a:defRPr>
      </a:lvl6pPr>
      <a:lvl7pPr marL="3070225" indent="-239713" algn="l" defTabSz="957263" rtl="0" eaLnBrk="0" fontAlgn="base" hangingPunct="0">
        <a:spcBef>
          <a:spcPct val="20000"/>
        </a:spcBef>
        <a:spcAft>
          <a:spcPct val="0"/>
        </a:spcAft>
        <a:buChar char="»"/>
        <a:defRPr sz="2000">
          <a:solidFill>
            <a:schemeClr val="tx1"/>
          </a:solidFill>
          <a:latin typeface="+mn-lt"/>
        </a:defRPr>
      </a:lvl7pPr>
      <a:lvl8pPr marL="3527425" indent="-239713" algn="l" defTabSz="957263" rtl="0" eaLnBrk="0" fontAlgn="base" hangingPunct="0">
        <a:spcBef>
          <a:spcPct val="20000"/>
        </a:spcBef>
        <a:spcAft>
          <a:spcPct val="0"/>
        </a:spcAft>
        <a:buChar char="»"/>
        <a:defRPr sz="2000">
          <a:solidFill>
            <a:schemeClr val="tx1"/>
          </a:solidFill>
          <a:latin typeface="+mn-lt"/>
        </a:defRPr>
      </a:lvl8pPr>
      <a:lvl9pPr marL="3984625" indent="-239713" algn="l" defTabSz="957263" rtl="0" eaLnBrk="0" fontAlgn="base" hangingPunct="0">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13.png"/><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24.png"/><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6.png"/><Relationship Id="rId4" Type="http://schemas.openxmlformats.org/officeDocument/2006/relationships/oleObject" Target="../embeddings/oleObject5.bin"/></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2997200"/>
            <a:ext cx="8353425" cy="2663825"/>
          </a:xfrm>
        </p:spPr>
        <p:txBody>
          <a:bodyPr/>
          <a:lstStyle/>
          <a:p>
            <a:pPr>
              <a:defRPr/>
            </a:pPr>
            <a:r>
              <a:rPr lang="de-DE" sz="2400" dirty="0" smtClean="0"/>
              <a:t/>
            </a:r>
            <a:br>
              <a:rPr lang="de-DE" sz="2400" dirty="0" smtClean="0"/>
            </a:br>
            <a:r>
              <a:rPr lang="de-DE" sz="2400" dirty="0" smtClean="0"/>
              <a:t/>
            </a:r>
            <a:br>
              <a:rPr lang="de-DE" sz="2400" dirty="0" smtClean="0"/>
            </a:br>
            <a:r>
              <a:rPr lang="de-DE" sz="3200" b="1" dirty="0" smtClean="0">
                <a:effectLst>
                  <a:outerShdw blurRad="38100" dist="38100" dir="2700000" algn="tl">
                    <a:srgbClr val="000000">
                      <a:alpha val="43137"/>
                    </a:srgbClr>
                  </a:outerShdw>
                </a:effectLst>
              </a:rPr>
              <a:t>Technische Hilfeleistung -Verkehrsunfall-</a:t>
            </a:r>
            <a:br>
              <a:rPr lang="de-DE" sz="3200" b="1" dirty="0" smtClean="0">
                <a:effectLst>
                  <a:outerShdw blurRad="38100" dist="38100" dir="2700000" algn="tl">
                    <a:srgbClr val="000000">
                      <a:alpha val="43137"/>
                    </a:srgbClr>
                  </a:outerShdw>
                </a:effectLst>
              </a:rPr>
            </a:br>
            <a:r>
              <a:rPr lang="de-DE" sz="3200" b="1" dirty="0" smtClean="0">
                <a:effectLst>
                  <a:outerShdw blurRad="38100" dist="38100" dir="2700000" algn="tl">
                    <a:srgbClr val="000000">
                      <a:alpha val="43137"/>
                    </a:srgbClr>
                  </a:outerShdw>
                </a:effectLst>
              </a:rPr>
              <a:t>(F-TH-VU)</a:t>
            </a:r>
            <a:r>
              <a:rPr lang="de-DE" sz="2400" dirty="0" smtClean="0"/>
              <a:t/>
            </a:r>
            <a:br>
              <a:rPr lang="de-DE" sz="2400" dirty="0" smtClean="0"/>
            </a:br>
            <a:r>
              <a:rPr lang="de-DE" sz="2400" dirty="0" smtClean="0"/>
              <a:t/>
            </a:r>
            <a:br>
              <a:rPr lang="de-DE" sz="2400" dirty="0" smtClean="0"/>
            </a:br>
            <a:r>
              <a:rPr lang="de-DE" sz="3200" b="1" dirty="0" smtClean="0">
                <a:solidFill>
                  <a:srgbClr val="0070C0"/>
                </a:solidFill>
              </a:rPr>
              <a:t>„Rechtsgrundlagen und Einsatzlehre“ </a:t>
            </a:r>
            <a:r>
              <a:rPr lang="de-DE" sz="3200" b="1" dirty="0" smtClean="0">
                <a:effectLst>
                  <a:outerShdw blurRad="38100" dist="38100" dir="2700000" algn="tl">
                    <a:srgbClr val="C0C0C0"/>
                  </a:outerShdw>
                </a:effectLst>
              </a:rPr>
              <a:t/>
            </a:r>
            <a:br>
              <a:rPr lang="de-DE" sz="3200" b="1" dirty="0" smtClean="0">
                <a:effectLst>
                  <a:outerShdw blurRad="38100" dist="38100" dir="2700000" algn="tl">
                    <a:srgbClr val="C0C0C0"/>
                  </a:outerShdw>
                </a:effectLst>
              </a:rPr>
            </a:br>
            <a:r>
              <a:rPr lang="de-DE" sz="2400" dirty="0" smtClean="0"/>
              <a:t/>
            </a:r>
            <a:br>
              <a:rPr lang="de-DE" sz="2400" dirty="0" smtClean="0"/>
            </a:br>
            <a:endParaRPr lang="de-DE" sz="2400" dirty="0" smtClean="0"/>
          </a:p>
        </p:txBody>
      </p:sp>
      <p:sp>
        <p:nvSpPr>
          <p:cNvPr id="4099" name="Text Box 6"/>
          <p:cNvSpPr txBox="1">
            <a:spLocks noChangeArrowheads="1"/>
          </p:cNvSpPr>
          <p:nvPr/>
        </p:nvSpPr>
        <p:spPr bwMode="auto">
          <a:xfrm>
            <a:off x="1066800" y="41910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spcBef>
                <a:spcPct val="50000"/>
              </a:spcBef>
            </a:pPr>
            <a:endParaRPr lang="de-DE" altLang="de-DE" sz="2400">
              <a:latin typeface="Times New Roman" panose="02020603050405020304" pitchFamily="18" charset="0"/>
            </a:endParaRPr>
          </a:p>
        </p:txBody>
      </p:sp>
      <p:sp>
        <p:nvSpPr>
          <p:cNvPr id="4100" name="Text Box 8"/>
          <p:cNvSpPr txBox="1">
            <a:spLocks noChangeArrowheads="1"/>
          </p:cNvSpPr>
          <p:nvPr/>
        </p:nvSpPr>
        <p:spPr bwMode="auto">
          <a:xfrm>
            <a:off x="1371600" y="38862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spcBef>
                <a:spcPct val="50000"/>
              </a:spcBef>
            </a:pPr>
            <a:endParaRPr lang="de-DE" altLang="de-DE" sz="2400">
              <a:latin typeface="Times New Roman" panose="02020603050405020304" pitchFamily="18" charset="0"/>
            </a:endParaRPr>
          </a:p>
        </p:txBody>
      </p:sp>
      <p:sp>
        <p:nvSpPr>
          <p:cNvPr id="4101" name="Text Box 16"/>
          <p:cNvSpPr txBox="1">
            <a:spLocks noChangeArrowheads="1"/>
          </p:cNvSpPr>
          <p:nvPr/>
        </p:nvSpPr>
        <p:spPr bwMode="auto">
          <a:xfrm>
            <a:off x="4343400" y="8382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spcBef>
                <a:spcPct val="50000"/>
              </a:spcBef>
            </a:pPr>
            <a:endParaRPr lang="de-DE" altLang="de-DE" sz="24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3" name="Rectangle 3"/>
          <p:cNvSpPr>
            <a:spLocks noGrp="1" noChangeArrowheads="1"/>
          </p:cNvSpPr>
          <p:nvPr>
            <p:ph type="body" sz="half" idx="1"/>
          </p:nvPr>
        </p:nvSpPr>
        <p:spPr bwMode="auto">
          <a:xfrm>
            <a:off x="395288" y="908050"/>
            <a:ext cx="8353425" cy="5257800"/>
          </a:xfrm>
          <a:ln>
            <a:miter lim="800000"/>
            <a:headEnd/>
            <a:tailEnd/>
          </a:ln>
        </p:spPr>
        <p:txBody>
          <a:bodyPr vert="horz" wrap="square" lIns="91440" tIns="45720" rIns="91440" bIns="45720" numCol="1" anchor="t" anchorCtr="0" compatLnSpc="1">
            <a:prstTxWarp prst="textNoShape">
              <a:avLst/>
            </a:prstTxWarp>
          </a:bodyPr>
          <a:lstStyle/>
          <a:p>
            <a:pPr marL="476250" indent="-476250">
              <a:lnSpc>
                <a:spcPct val="90000"/>
              </a:lnSpc>
              <a:buFontTx/>
              <a:buNone/>
              <a:defRPr/>
            </a:pPr>
            <a:r>
              <a:rPr lang="de-DE" sz="3200" b="1" dirty="0" smtClean="0">
                <a:latin typeface="Arial" charset="0"/>
              </a:rPr>
              <a:t>Der Melder:  </a:t>
            </a:r>
          </a:p>
          <a:p>
            <a:pPr marL="476250" indent="-476250">
              <a:lnSpc>
                <a:spcPct val="90000"/>
              </a:lnSpc>
              <a:buFontTx/>
              <a:buNone/>
              <a:defRPr/>
            </a:pPr>
            <a:endParaRPr lang="de-DE" sz="1600" b="1" dirty="0" smtClean="0">
              <a:effectLst>
                <a:outerShdw blurRad="38100" dist="38100" dir="2700000" algn="tl">
                  <a:srgbClr val="C0C0C0"/>
                </a:outerShdw>
              </a:effectLst>
              <a:latin typeface="Arial" charset="0"/>
            </a:endParaRPr>
          </a:p>
          <a:p>
            <a:pPr marL="476250" indent="-360000">
              <a:lnSpc>
                <a:spcPct val="90000"/>
              </a:lnSpc>
              <a:buFont typeface="Wingdings" pitchFamily="2" charset="2"/>
              <a:buChar char="§"/>
              <a:defRPr/>
            </a:pPr>
            <a:r>
              <a:rPr lang="de-DE" sz="2400" dirty="0" smtClean="0">
                <a:latin typeface="Arial" charset="0"/>
              </a:rPr>
              <a:t>übernimmt befohlene Aufgaben</a:t>
            </a:r>
          </a:p>
          <a:p>
            <a:pPr marL="476250" indent="-476250">
              <a:lnSpc>
                <a:spcPct val="90000"/>
              </a:lnSpc>
              <a:buFontTx/>
              <a:buNone/>
              <a:defRPr/>
            </a:pPr>
            <a:endParaRPr lang="de-DE" sz="1600" b="1" dirty="0" smtClean="0">
              <a:effectLst>
                <a:outerShdw blurRad="38100" dist="38100" dir="2700000" algn="tl">
                  <a:srgbClr val="C0C0C0"/>
                </a:outerShdw>
              </a:effectLst>
              <a:latin typeface="Arial" charset="0"/>
            </a:endParaRPr>
          </a:p>
          <a:p>
            <a:pPr marL="879475" lvl="1" indent="-400050">
              <a:lnSpc>
                <a:spcPct val="90000"/>
              </a:lnSpc>
              <a:buFontTx/>
              <a:buNone/>
              <a:defRPr/>
            </a:pPr>
            <a:r>
              <a:rPr lang="de-DE" sz="2400" u="sng" dirty="0" smtClean="0">
                <a:latin typeface="Arial" charset="0"/>
              </a:rPr>
              <a:t>beispielsweise:</a:t>
            </a:r>
            <a:r>
              <a:rPr lang="de-DE" sz="2400" dirty="0" smtClean="0">
                <a:latin typeface="Arial" charset="0"/>
              </a:rPr>
              <a:t> </a:t>
            </a:r>
          </a:p>
          <a:p>
            <a:pPr marL="879475" lvl="1" indent="-400050">
              <a:lnSpc>
                <a:spcPct val="150000"/>
              </a:lnSpc>
              <a:buFont typeface="Symbol" pitchFamily="18" charset="2"/>
              <a:buChar char="-"/>
              <a:defRPr/>
            </a:pPr>
            <a:r>
              <a:rPr lang="de-DE" sz="2400" dirty="0" smtClean="0">
                <a:latin typeface="Arial" charset="0"/>
              </a:rPr>
              <a:t>bei der Lagefeststellung,</a:t>
            </a:r>
          </a:p>
          <a:p>
            <a:pPr marL="879475" lvl="1" indent="-400050">
              <a:lnSpc>
                <a:spcPct val="150000"/>
              </a:lnSpc>
              <a:buFont typeface="Symbol" pitchFamily="18" charset="2"/>
              <a:buChar char="-"/>
              <a:defRPr/>
            </a:pPr>
            <a:r>
              <a:rPr lang="de-DE" sz="2400" dirty="0" smtClean="0">
                <a:latin typeface="Arial" charset="0"/>
              </a:rPr>
              <a:t>beim In-Stellung-Bringen der Einsatzmittel,</a:t>
            </a:r>
          </a:p>
          <a:p>
            <a:pPr marL="879475" lvl="1" indent="-400050">
              <a:lnSpc>
                <a:spcPct val="150000"/>
              </a:lnSpc>
              <a:buFont typeface="Symbol" pitchFamily="18" charset="2"/>
              <a:buChar char="-"/>
              <a:defRPr/>
            </a:pPr>
            <a:r>
              <a:rPr lang="de-DE" sz="2400" dirty="0" smtClean="0">
                <a:latin typeface="Arial" charset="0"/>
              </a:rPr>
              <a:t>beim Betreuen von Personen,</a:t>
            </a:r>
          </a:p>
          <a:p>
            <a:pPr marL="879475" lvl="1" indent="-400050">
              <a:lnSpc>
                <a:spcPct val="150000"/>
              </a:lnSpc>
              <a:buFont typeface="Symbol" pitchFamily="18" charset="2"/>
              <a:buChar char="-"/>
              <a:defRPr/>
            </a:pPr>
            <a:r>
              <a:rPr lang="de-DE" sz="2400" dirty="0" smtClean="0">
                <a:latin typeface="Arial" charset="0"/>
              </a:rPr>
              <a:t>bei der Informationsübertragung.</a:t>
            </a:r>
          </a:p>
        </p:txBody>
      </p:sp>
      <p:sp>
        <p:nvSpPr>
          <p:cNvPr id="20483" name="Rectangle 2"/>
          <p:cNvSpPr>
            <a:spLocks noGrp="1" noChangeArrowheads="1"/>
          </p:cNvSpPr>
          <p:nvPr>
            <p:ph type="title"/>
          </p:nvPr>
        </p:nvSpPr>
        <p:spPr>
          <a:xfrm>
            <a:off x="107950" y="260350"/>
            <a:ext cx="6551613" cy="381000"/>
          </a:xfrm>
        </p:spPr>
        <p:txBody>
          <a:bodyPr/>
          <a:lstStyle/>
          <a:p>
            <a:r>
              <a:rPr lang="de-DE" altLang="de-DE" smtClean="0">
                <a:solidFill>
                  <a:schemeClr val="tx1"/>
                </a:solidFill>
              </a:rPr>
              <a:t>Rechtsgrundlagen und Einsatzlehre   </a:t>
            </a:r>
            <a:r>
              <a:rPr lang="de-DE" altLang="de-DE" b="0" smtClean="0">
                <a:solidFill>
                  <a:schemeClr val="tx1"/>
                </a:solidFill>
              </a:rPr>
              <a:t>– Aufgaben der Mannschaft – </a:t>
            </a:r>
          </a:p>
        </p:txBody>
      </p:sp>
      <p:sp>
        <p:nvSpPr>
          <p:cNvPr id="20484" name="Foliennummernplatzhalter 3"/>
          <p:cNvSpPr>
            <a:spLocks noGrp="1"/>
          </p:cNvSpPr>
          <p:nvPr>
            <p:ph type="sldNum" sz="quarter" idx="10"/>
          </p:nvPr>
        </p:nvSpPr>
        <p:spPr>
          <a:xfrm>
            <a:off x="7059613" y="6477000"/>
            <a:ext cx="1905000" cy="265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800">
                <a:solidFill>
                  <a:schemeClr val="tx1"/>
                </a:solidFill>
                <a:latin typeface="Arial" panose="020B0604020202020204" pitchFamily="34" charset="0"/>
              </a:defRPr>
            </a:lvl1pPr>
            <a:lvl2pPr marL="742950" indent="-285750" defTabSz="957263">
              <a:defRPr sz="2800">
                <a:solidFill>
                  <a:schemeClr val="tx1"/>
                </a:solidFill>
                <a:latin typeface="Arial" panose="020B0604020202020204" pitchFamily="34" charset="0"/>
              </a:defRPr>
            </a:lvl2pPr>
            <a:lvl3pPr marL="1143000" indent="-228600" defTabSz="957263">
              <a:defRPr sz="2800">
                <a:solidFill>
                  <a:schemeClr val="tx1"/>
                </a:solidFill>
                <a:latin typeface="Arial" panose="020B0604020202020204" pitchFamily="34" charset="0"/>
              </a:defRPr>
            </a:lvl3pPr>
            <a:lvl4pPr marL="1600200" indent="-228600" defTabSz="957263">
              <a:defRPr sz="2800">
                <a:solidFill>
                  <a:schemeClr val="tx1"/>
                </a:solidFill>
                <a:latin typeface="Arial" panose="020B0604020202020204" pitchFamily="34" charset="0"/>
              </a:defRPr>
            </a:lvl4pPr>
            <a:lvl5pPr marL="2057400" indent="-228600" defTabSz="957263">
              <a:defRPr sz="2800">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2800">
                <a:solidFill>
                  <a:schemeClr val="tx1"/>
                </a:solidFill>
                <a:latin typeface="Arial" panose="020B0604020202020204" pitchFamily="34" charset="0"/>
              </a:defRPr>
            </a:lvl9pPr>
          </a:lstStyle>
          <a:p>
            <a:fld id="{6EBC6508-A56E-474A-8C0A-D3FD692787F2}" type="slidenum">
              <a:rPr lang="en-US" altLang="de-DE" sz="1000" smtClean="0"/>
              <a:pPr/>
              <a:t>10</a:t>
            </a:fld>
            <a:endParaRPr lang="en-US" altLang="de-DE" sz="1000" smtClean="0"/>
          </a:p>
        </p:txBody>
      </p:sp>
      <p:sp>
        <p:nvSpPr>
          <p:cNvPr id="20485"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de-DE" altLang="de-DE" sz="1000" smtClean="0"/>
              <a:t>F-TH-VU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99363">
                                            <p:txEl>
                                              <p:pRg st="2" end="2"/>
                                            </p:txEl>
                                          </p:spTgt>
                                        </p:tgtEl>
                                        <p:attrNameLst>
                                          <p:attrName>style.visibility</p:attrName>
                                        </p:attrNameLst>
                                      </p:cBhvr>
                                      <p:to>
                                        <p:strVal val="visible"/>
                                      </p:to>
                                    </p:set>
                                    <p:animEffect transition="in" filter="blinds(horizontal)">
                                      <p:cBhvr>
                                        <p:cTn id="7" dur="500"/>
                                        <p:tgtEl>
                                          <p:spTgt spid="39936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99363">
                                            <p:txEl>
                                              <p:pRg st="4" end="4"/>
                                            </p:txEl>
                                          </p:spTgt>
                                        </p:tgtEl>
                                        <p:attrNameLst>
                                          <p:attrName>style.visibility</p:attrName>
                                        </p:attrNameLst>
                                      </p:cBhvr>
                                      <p:to>
                                        <p:strVal val="visible"/>
                                      </p:to>
                                    </p:set>
                                    <p:animEffect transition="in" filter="blinds(horizontal)">
                                      <p:cBhvr>
                                        <p:cTn id="12" dur="500"/>
                                        <p:tgtEl>
                                          <p:spTgt spid="399363">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99363">
                                            <p:txEl>
                                              <p:pRg st="5" end="5"/>
                                            </p:txEl>
                                          </p:spTgt>
                                        </p:tgtEl>
                                        <p:attrNameLst>
                                          <p:attrName>style.visibility</p:attrName>
                                        </p:attrNameLst>
                                      </p:cBhvr>
                                      <p:to>
                                        <p:strVal val="visible"/>
                                      </p:to>
                                    </p:set>
                                    <p:animEffect transition="in" filter="blinds(horizontal)">
                                      <p:cBhvr>
                                        <p:cTn id="17" dur="500"/>
                                        <p:tgtEl>
                                          <p:spTgt spid="399363">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99363">
                                            <p:txEl>
                                              <p:pRg st="6" end="6"/>
                                            </p:txEl>
                                          </p:spTgt>
                                        </p:tgtEl>
                                        <p:attrNameLst>
                                          <p:attrName>style.visibility</p:attrName>
                                        </p:attrNameLst>
                                      </p:cBhvr>
                                      <p:to>
                                        <p:strVal val="visible"/>
                                      </p:to>
                                    </p:set>
                                    <p:animEffect transition="in" filter="blinds(horizontal)">
                                      <p:cBhvr>
                                        <p:cTn id="22" dur="500"/>
                                        <p:tgtEl>
                                          <p:spTgt spid="399363">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99363">
                                            <p:txEl>
                                              <p:pRg st="7" end="7"/>
                                            </p:txEl>
                                          </p:spTgt>
                                        </p:tgtEl>
                                        <p:attrNameLst>
                                          <p:attrName>style.visibility</p:attrName>
                                        </p:attrNameLst>
                                      </p:cBhvr>
                                      <p:to>
                                        <p:strVal val="visible"/>
                                      </p:to>
                                    </p:set>
                                    <p:animEffect transition="in" filter="blinds(horizontal)">
                                      <p:cBhvr>
                                        <p:cTn id="27" dur="500"/>
                                        <p:tgtEl>
                                          <p:spTgt spid="399363">
                                            <p:txEl>
                                              <p:pRg st="7" end="7"/>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399363">
                                            <p:txEl>
                                              <p:pRg st="8" end="8"/>
                                            </p:txEl>
                                          </p:spTgt>
                                        </p:tgtEl>
                                        <p:attrNameLst>
                                          <p:attrName>style.visibility</p:attrName>
                                        </p:attrNameLst>
                                      </p:cBhvr>
                                      <p:to>
                                        <p:strVal val="visible"/>
                                      </p:to>
                                    </p:set>
                                    <p:animEffect transition="in" filter="blinds(horizontal)">
                                      <p:cBhvr>
                                        <p:cTn id="32" dur="500"/>
                                        <p:tgtEl>
                                          <p:spTgt spid="39936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7" name="Rectangle 3"/>
          <p:cNvSpPr>
            <a:spLocks noGrp="1" noChangeArrowheads="1"/>
          </p:cNvSpPr>
          <p:nvPr>
            <p:ph type="body" sz="half" idx="1"/>
          </p:nvPr>
        </p:nvSpPr>
        <p:spPr bwMode="auto">
          <a:xfrm>
            <a:off x="468313" y="908050"/>
            <a:ext cx="5832475" cy="4608513"/>
          </a:xfrm>
          <a:ln>
            <a:miter lim="800000"/>
            <a:headEnd/>
            <a:tailEnd/>
          </a:ln>
        </p:spPr>
        <p:txBody>
          <a:bodyPr vert="horz" wrap="square" lIns="91440" tIns="45720" rIns="91440" bIns="45720" numCol="1" anchor="t" anchorCtr="0" compatLnSpc="1">
            <a:prstTxWarp prst="textNoShape">
              <a:avLst/>
            </a:prstTxWarp>
          </a:bodyPr>
          <a:lstStyle/>
          <a:p>
            <a:pPr>
              <a:lnSpc>
                <a:spcPct val="80000"/>
              </a:lnSpc>
              <a:buFontTx/>
              <a:buNone/>
              <a:defRPr/>
            </a:pPr>
            <a:r>
              <a:rPr lang="de-DE" sz="3200" b="1" dirty="0" smtClean="0">
                <a:latin typeface="Arial" charset="0"/>
              </a:rPr>
              <a:t>Der Angriffstrupp:</a:t>
            </a:r>
          </a:p>
          <a:p>
            <a:pPr>
              <a:lnSpc>
                <a:spcPct val="80000"/>
              </a:lnSpc>
              <a:buFontTx/>
              <a:buNone/>
              <a:defRPr/>
            </a:pPr>
            <a:endParaRPr lang="de-DE" sz="1600" b="1" dirty="0" smtClean="0">
              <a:effectLst>
                <a:outerShdw blurRad="38100" dist="38100" dir="2700000" algn="tl">
                  <a:srgbClr val="C0C0C0"/>
                </a:outerShdw>
              </a:effectLst>
              <a:latin typeface="Arial" charset="0"/>
            </a:endParaRPr>
          </a:p>
          <a:p>
            <a:pPr>
              <a:lnSpc>
                <a:spcPct val="80000"/>
              </a:lnSpc>
              <a:buFont typeface="Wingdings" pitchFamily="2" charset="2"/>
              <a:buChar char="§"/>
              <a:defRPr/>
            </a:pPr>
            <a:r>
              <a:rPr lang="de-DE" sz="2400" u="sng" dirty="0" smtClean="0">
                <a:latin typeface="Arial" charset="0"/>
              </a:rPr>
              <a:t>rettet,</a:t>
            </a:r>
            <a:endParaRPr lang="de-DE" sz="2400" dirty="0" smtClean="0">
              <a:latin typeface="Arial" charset="0"/>
            </a:endParaRPr>
          </a:p>
          <a:p>
            <a:pPr>
              <a:lnSpc>
                <a:spcPct val="80000"/>
              </a:lnSpc>
              <a:buFont typeface="Wingdings" pitchFamily="2" charset="2"/>
              <a:buChar char="§"/>
              <a:defRPr/>
            </a:pPr>
            <a:endParaRPr lang="de-DE" sz="2000" dirty="0" smtClean="0">
              <a:latin typeface="Arial" charset="0"/>
            </a:endParaRPr>
          </a:p>
          <a:p>
            <a:pPr>
              <a:lnSpc>
                <a:spcPct val="80000"/>
              </a:lnSpc>
              <a:buFont typeface="Wingdings" pitchFamily="2" charset="2"/>
              <a:buChar char="§"/>
              <a:defRPr/>
            </a:pPr>
            <a:r>
              <a:rPr lang="de-DE" sz="2400" dirty="0" smtClean="0">
                <a:latin typeface="Arial" charset="0"/>
              </a:rPr>
              <a:t>führt bis zur Übergabe an den Rettungsdienst die </a:t>
            </a:r>
            <a:r>
              <a:rPr lang="de-DE" sz="2400" u="sng" dirty="0" smtClean="0">
                <a:latin typeface="Arial" charset="0"/>
              </a:rPr>
              <a:t>Erstversorgung </a:t>
            </a:r>
            <a:r>
              <a:rPr lang="de-DE" sz="2400" dirty="0" smtClean="0">
                <a:solidFill>
                  <a:schemeClr val="accent2"/>
                </a:solidFill>
                <a:latin typeface="Arial" charset="0"/>
              </a:rPr>
              <a:t>           </a:t>
            </a:r>
            <a:r>
              <a:rPr lang="de-DE" sz="2400" dirty="0" smtClean="0">
                <a:latin typeface="Arial" charset="0"/>
              </a:rPr>
              <a:t>(mind. Erste Hilfe) durch,</a:t>
            </a:r>
          </a:p>
          <a:p>
            <a:pPr>
              <a:lnSpc>
                <a:spcPct val="80000"/>
              </a:lnSpc>
              <a:buFont typeface="Wingdings" pitchFamily="2" charset="2"/>
              <a:buChar char="§"/>
              <a:defRPr/>
            </a:pPr>
            <a:endParaRPr lang="de-DE" sz="2000" dirty="0" smtClean="0">
              <a:latin typeface="Arial" charset="0"/>
            </a:endParaRPr>
          </a:p>
          <a:p>
            <a:pPr>
              <a:lnSpc>
                <a:spcPct val="80000"/>
              </a:lnSpc>
              <a:buFont typeface="Wingdings" pitchFamily="2" charset="2"/>
              <a:buChar char="§"/>
              <a:defRPr/>
            </a:pPr>
            <a:r>
              <a:rPr lang="de-DE" sz="2400" dirty="0" smtClean="0">
                <a:latin typeface="Arial" charset="0"/>
              </a:rPr>
              <a:t>leistet technische Hilfe,</a:t>
            </a:r>
          </a:p>
          <a:p>
            <a:pPr>
              <a:lnSpc>
                <a:spcPct val="80000"/>
              </a:lnSpc>
              <a:buFont typeface="Wingdings" pitchFamily="2" charset="2"/>
              <a:buChar char="§"/>
              <a:defRPr/>
            </a:pPr>
            <a:endParaRPr lang="de-DE" sz="2000" dirty="0" smtClean="0">
              <a:latin typeface="Arial" charset="0"/>
            </a:endParaRPr>
          </a:p>
          <a:p>
            <a:pPr>
              <a:lnSpc>
                <a:spcPct val="80000"/>
              </a:lnSpc>
              <a:buFont typeface="Wingdings" pitchFamily="2" charset="2"/>
              <a:buChar char="§"/>
              <a:defRPr/>
            </a:pPr>
            <a:r>
              <a:rPr lang="de-DE" sz="2400" dirty="0" smtClean="0">
                <a:latin typeface="Arial" charset="0"/>
              </a:rPr>
              <a:t>bringt seine Einsatzmittel selbst vor, falls der Schlauchtrupp nicht zur Verfügung steht.</a:t>
            </a:r>
          </a:p>
        </p:txBody>
      </p:sp>
      <p:sp>
        <p:nvSpPr>
          <p:cNvPr id="14340" name="Text Box 50"/>
          <p:cNvSpPr txBox="1">
            <a:spLocks noChangeArrowheads="1"/>
          </p:cNvSpPr>
          <p:nvPr/>
        </p:nvSpPr>
        <p:spPr bwMode="auto">
          <a:xfrm>
            <a:off x="6591300" y="5367338"/>
            <a:ext cx="9366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spcBef>
                <a:spcPct val="50000"/>
              </a:spcBef>
            </a:pPr>
            <a:r>
              <a:rPr lang="de-DE" altLang="de-DE" sz="900"/>
              <a:t>Abb.1</a:t>
            </a:r>
          </a:p>
        </p:txBody>
      </p:sp>
      <p:sp>
        <p:nvSpPr>
          <p:cNvPr id="21508" name="Rectangle 2"/>
          <p:cNvSpPr>
            <a:spLocks noGrp="1" noChangeArrowheads="1"/>
          </p:cNvSpPr>
          <p:nvPr>
            <p:ph type="title"/>
          </p:nvPr>
        </p:nvSpPr>
        <p:spPr>
          <a:xfrm>
            <a:off x="107950" y="260350"/>
            <a:ext cx="6551613" cy="381000"/>
          </a:xfrm>
        </p:spPr>
        <p:txBody>
          <a:bodyPr/>
          <a:lstStyle/>
          <a:p>
            <a:r>
              <a:rPr lang="de-DE" altLang="de-DE" smtClean="0">
                <a:solidFill>
                  <a:schemeClr val="tx1"/>
                </a:solidFill>
              </a:rPr>
              <a:t>Rechtsgrundlagen und Einsatzlehre   </a:t>
            </a:r>
            <a:r>
              <a:rPr lang="de-DE" altLang="de-DE" b="0" smtClean="0">
                <a:solidFill>
                  <a:schemeClr val="tx1"/>
                </a:solidFill>
              </a:rPr>
              <a:t>– Aufgaben der Mannschaft – </a:t>
            </a:r>
          </a:p>
        </p:txBody>
      </p:sp>
      <p:sp>
        <p:nvSpPr>
          <p:cNvPr id="21509" name="Foliennummernplatzhalter 3"/>
          <p:cNvSpPr>
            <a:spLocks noGrp="1"/>
          </p:cNvSpPr>
          <p:nvPr>
            <p:ph type="sldNum" sz="quarter" idx="10"/>
          </p:nvPr>
        </p:nvSpPr>
        <p:spPr>
          <a:xfrm>
            <a:off x="7059613" y="6477000"/>
            <a:ext cx="1905000" cy="265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800">
                <a:solidFill>
                  <a:schemeClr val="tx1"/>
                </a:solidFill>
                <a:latin typeface="Arial" panose="020B0604020202020204" pitchFamily="34" charset="0"/>
              </a:defRPr>
            </a:lvl1pPr>
            <a:lvl2pPr marL="742950" indent="-285750" defTabSz="957263">
              <a:defRPr sz="2800">
                <a:solidFill>
                  <a:schemeClr val="tx1"/>
                </a:solidFill>
                <a:latin typeface="Arial" panose="020B0604020202020204" pitchFamily="34" charset="0"/>
              </a:defRPr>
            </a:lvl2pPr>
            <a:lvl3pPr marL="1143000" indent="-228600" defTabSz="957263">
              <a:defRPr sz="2800">
                <a:solidFill>
                  <a:schemeClr val="tx1"/>
                </a:solidFill>
                <a:latin typeface="Arial" panose="020B0604020202020204" pitchFamily="34" charset="0"/>
              </a:defRPr>
            </a:lvl3pPr>
            <a:lvl4pPr marL="1600200" indent="-228600" defTabSz="957263">
              <a:defRPr sz="2800">
                <a:solidFill>
                  <a:schemeClr val="tx1"/>
                </a:solidFill>
                <a:latin typeface="Arial" panose="020B0604020202020204" pitchFamily="34" charset="0"/>
              </a:defRPr>
            </a:lvl4pPr>
            <a:lvl5pPr marL="2057400" indent="-228600" defTabSz="957263">
              <a:defRPr sz="2800">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2800">
                <a:solidFill>
                  <a:schemeClr val="tx1"/>
                </a:solidFill>
                <a:latin typeface="Arial" panose="020B0604020202020204" pitchFamily="34" charset="0"/>
              </a:defRPr>
            </a:lvl9pPr>
          </a:lstStyle>
          <a:p>
            <a:fld id="{932D32D2-D41E-4C29-BC1B-0778D4521770}" type="slidenum">
              <a:rPr lang="en-US" altLang="de-DE" sz="1000" smtClean="0"/>
              <a:pPr/>
              <a:t>11</a:t>
            </a:fld>
            <a:endParaRPr lang="en-US" altLang="de-DE" sz="1000" smtClean="0"/>
          </a:p>
        </p:txBody>
      </p:sp>
      <p:sp>
        <p:nvSpPr>
          <p:cNvPr id="21510"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de-DE" altLang="de-DE" sz="1000" smtClean="0"/>
              <a:t>F-TH-VU  </a:t>
            </a:r>
          </a:p>
        </p:txBody>
      </p:sp>
      <p:pic>
        <p:nvPicPr>
          <p:cNvPr id="21511" name="Grafik 2"/>
          <p:cNvPicPr>
            <a:picLocks noChangeAspect="1"/>
          </p:cNvPicPr>
          <p:nvPr/>
        </p:nvPicPr>
        <p:blipFill>
          <a:blip r:embed="rId3">
            <a:extLst>
              <a:ext uri="{28A0092B-C50C-407E-A947-70E740481C1C}">
                <a14:useLocalDpi xmlns:a14="http://schemas.microsoft.com/office/drawing/2010/main" val="0"/>
              </a:ext>
            </a:extLst>
          </a:blip>
          <a:srcRect l="8572" t="9052" r="10654" b="8002"/>
          <a:stretch>
            <a:fillRect/>
          </a:stretch>
        </p:blipFill>
        <p:spPr bwMode="auto">
          <a:xfrm>
            <a:off x="6142038" y="2133600"/>
            <a:ext cx="2822575"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blinds(horizontal)">
                                      <p:cBhvr>
                                        <p:cTn id="7" dur="500"/>
                                        <p:tgtEl>
                                          <p:spTgt spid="143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00387">
                                            <p:txEl>
                                              <p:pRg st="2" end="2"/>
                                            </p:txEl>
                                          </p:spTgt>
                                        </p:tgtEl>
                                        <p:attrNameLst>
                                          <p:attrName>style.visibility</p:attrName>
                                        </p:attrNameLst>
                                      </p:cBhvr>
                                      <p:to>
                                        <p:strVal val="visible"/>
                                      </p:to>
                                    </p:set>
                                    <p:animEffect transition="in" filter="blinds(horizontal)">
                                      <p:cBhvr>
                                        <p:cTn id="12" dur="500"/>
                                        <p:tgtEl>
                                          <p:spTgt spid="40038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00387">
                                            <p:txEl>
                                              <p:pRg st="4" end="4"/>
                                            </p:txEl>
                                          </p:spTgt>
                                        </p:tgtEl>
                                        <p:attrNameLst>
                                          <p:attrName>style.visibility</p:attrName>
                                        </p:attrNameLst>
                                      </p:cBhvr>
                                      <p:to>
                                        <p:strVal val="visible"/>
                                      </p:to>
                                    </p:set>
                                    <p:animEffect transition="in" filter="blinds(horizontal)">
                                      <p:cBhvr>
                                        <p:cTn id="17" dur="500"/>
                                        <p:tgtEl>
                                          <p:spTgt spid="40038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00387">
                                            <p:txEl>
                                              <p:pRg st="6" end="6"/>
                                            </p:txEl>
                                          </p:spTgt>
                                        </p:tgtEl>
                                        <p:attrNameLst>
                                          <p:attrName>style.visibility</p:attrName>
                                        </p:attrNameLst>
                                      </p:cBhvr>
                                      <p:to>
                                        <p:strVal val="visible"/>
                                      </p:to>
                                    </p:set>
                                    <p:animEffect transition="in" filter="blinds(horizontal)">
                                      <p:cBhvr>
                                        <p:cTn id="22" dur="500"/>
                                        <p:tgtEl>
                                          <p:spTgt spid="400387">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00387">
                                            <p:txEl>
                                              <p:pRg st="8" end="8"/>
                                            </p:txEl>
                                          </p:spTgt>
                                        </p:tgtEl>
                                        <p:attrNameLst>
                                          <p:attrName>style.visibility</p:attrName>
                                        </p:attrNameLst>
                                      </p:cBhvr>
                                      <p:to>
                                        <p:strVal val="visible"/>
                                      </p:to>
                                    </p:set>
                                    <p:animEffect transition="in" filter="blinds(horizontal)">
                                      <p:cBhvr>
                                        <p:cTn id="27" dur="500"/>
                                        <p:tgtEl>
                                          <p:spTgt spid="4003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1" name="Rectangle 3"/>
          <p:cNvSpPr>
            <a:spLocks noGrp="1" noChangeArrowheads="1"/>
          </p:cNvSpPr>
          <p:nvPr>
            <p:ph type="body" sz="half" idx="1"/>
          </p:nvPr>
        </p:nvSpPr>
        <p:spPr bwMode="auto">
          <a:xfrm>
            <a:off x="287338" y="836613"/>
            <a:ext cx="8569325" cy="5329237"/>
          </a:xfrm>
          <a:ln>
            <a:miter lim="800000"/>
            <a:headEnd/>
            <a:tailEnd/>
          </a:ln>
        </p:spPr>
        <p:txBody>
          <a:bodyPr vert="horz" wrap="square" lIns="91440" tIns="45720" rIns="91440" bIns="45720" numCol="1" anchor="t" anchorCtr="0" compatLnSpc="1">
            <a:prstTxWarp prst="textNoShape">
              <a:avLst/>
            </a:prstTxWarp>
          </a:bodyPr>
          <a:lstStyle/>
          <a:p>
            <a:pPr>
              <a:buFontTx/>
              <a:buNone/>
              <a:defRPr/>
            </a:pPr>
            <a:r>
              <a:rPr lang="de-DE" sz="3200" b="1" dirty="0" smtClean="0">
                <a:latin typeface="Arial" charset="0"/>
              </a:rPr>
              <a:t>Der Wassertrupp:</a:t>
            </a:r>
          </a:p>
          <a:p>
            <a:pPr>
              <a:buFontTx/>
              <a:buNone/>
              <a:defRPr/>
            </a:pPr>
            <a:endParaRPr lang="de-DE" sz="1600" dirty="0" smtClean="0">
              <a:effectLst>
                <a:outerShdw blurRad="38100" dist="38100" dir="2700000" algn="tl">
                  <a:srgbClr val="C0C0C0"/>
                </a:outerShdw>
              </a:effectLst>
              <a:latin typeface="Arial" charset="0"/>
            </a:endParaRPr>
          </a:p>
          <a:p>
            <a:pPr>
              <a:buFont typeface="Wingdings" pitchFamily="2" charset="2"/>
              <a:buChar char="§"/>
              <a:defRPr/>
            </a:pPr>
            <a:r>
              <a:rPr lang="de-DE" sz="2400" u="sng" dirty="0" smtClean="0">
                <a:latin typeface="Arial" charset="0"/>
              </a:rPr>
              <a:t>sichert</a:t>
            </a:r>
            <a:r>
              <a:rPr lang="de-DE" sz="2400" dirty="0" smtClean="0">
                <a:latin typeface="Arial" charset="0"/>
              </a:rPr>
              <a:t> auf Befehl die Einsatzstelle vor folgenden Gefahren:</a:t>
            </a:r>
          </a:p>
          <a:p>
            <a:pPr lvl="1">
              <a:defRPr/>
            </a:pPr>
            <a:r>
              <a:rPr lang="de-DE" sz="2000" dirty="0" smtClean="0">
                <a:latin typeface="Arial" charset="0"/>
              </a:rPr>
              <a:t>fließendem Verkehr,</a:t>
            </a:r>
          </a:p>
          <a:p>
            <a:pPr lvl="1">
              <a:defRPr/>
            </a:pPr>
            <a:r>
              <a:rPr lang="de-DE" sz="2000" dirty="0" smtClean="0">
                <a:latin typeface="Arial" charset="0"/>
              </a:rPr>
              <a:t>Nachsacken, Wegrutschen oder Wegrollen auf Grund unkontrollierter Bewegungen von Lasten,</a:t>
            </a:r>
          </a:p>
          <a:p>
            <a:pPr lvl="1">
              <a:defRPr/>
            </a:pPr>
            <a:r>
              <a:rPr lang="de-DE" sz="2000" dirty="0" smtClean="0">
                <a:latin typeface="Arial" charset="0"/>
              </a:rPr>
              <a:t>Brandgefahr,</a:t>
            </a:r>
          </a:p>
          <a:p>
            <a:pPr lvl="1">
              <a:defRPr/>
            </a:pPr>
            <a:r>
              <a:rPr lang="de-DE" sz="2000" dirty="0" smtClean="0">
                <a:latin typeface="Arial" charset="0"/>
              </a:rPr>
              <a:t>herabfallende Teile,</a:t>
            </a:r>
          </a:p>
          <a:p>
            <a:pPr lvl="1">
              <a:defRPr/>
            </a:pPr>
            <a:r>
              <a:rPr lang="de-DE" sz="2000" dirty="0" smtClean="0">
                <a:latin typeface="Arial" charset="0"/>
              </a:rPr>
              <a:t>Dunkelheit,</a:t>
            </a:r>
          </a:p>
          <a:p>
            <a:pPr lvl="1">
              <a:defRPr/>
            </a:pPr>
            <a:r>
              <a:rPr lang="de-DE" sz="2000" dirty="0" smtClean="0">
                <a:latin typeface="Arial" charset="0"/>
              </a:rPr>
              <a:t>Betriebsstoffen und Energieversorgung.</a:t>
            </a:r>
          </a:p>
          <a:p>
            <a:pPr>
              <a:buFontTx/>
              <a:buNone/>
              <a:defRPr/>
            </a:pPr>
            <a:endParaRPr lang="de-DE" sz="1200" dirty="0" smtClean="0">
              <a:latin typeface="Arial" charset="0"/>
            </a:endParaRPr>
          </a:p>
          <a:p>
            <a:pPr>
              <a:buFont typeface="Wingdings" pitchFamily="2" charset="2"/>
              <a:buChar char="§"/>
              <a:defRPr/>
            </a:pPr>
            <a:r>
              <a:rPr lang="de-DE" sz="2400" dirty="0" smtClean="0">
                <a:latin typeface="Arial" charset="0"/>
              </a:rPr>
              <a:t>nimmt die hierfür erforderlichen Einsatzmittel vor.</a:t>
            </a:r>
          </a:p>
          <a:p>
            <a:pPr>
              <a:buFont typeface="Wingdings" pitchFamily="2" charset="2"/>
              <a:buChar char="§"/>
              <a:defRPr/>
            </a:pPr>
            <a:endParaRPr lang="de-DE" sz="1200" dirty="0" smtClean="0">
              <a:latin typeface="Arial" charset="0"/>
            </a:endParaRPr>
          </a:p>
          <a:p>
            <a:pPr>
              <a:buFont typeface="Wingdings" pitchFamily="2" charset="2"/>
              <a:buChar char="§"/>
              <a:defRPr/>
            </a:pPr>
            <a:r>
              <a:rPr lang="de-DE" sz="2400" dirty="0" smtClean="0">
                <a:latin typeface="Arial" charset="0"/>
              </a:rPr>
              <a:t>steht danach für weitere Aufgaben zur Verfügung.</a:t>
            </a:r>
          </a:p>
        </p:txBody>
      </p:sp>
      <p:sp>
        <p:nvSpPr>
          <p:cNvPr id="23555" name="Rectangle 2"/>
          <p:cNvSpPr>
            <a:spLocks noGrp="1" noChangeArrowheads="1"/>
          </p:cNvSpPr>
          <p:nvPr>
            <p:ph type="title"/>
          </p:nvPr>
        </p:nvSpPr>
        <p:spPr>
          <a:xfrm>
            <a:off x="107950" y="260350"/>
            <a:ext cx="6551613" cy="381000"/>
          </a:xfrm>
        </p:spPr>
        <p:txBody>
          <a:bodyPr/>
          <a:lstStyle/>
          <a:p>
            <a:r>
              <a:rPr lang="de-DE" altLang="de-DE" smtClean="0">
                <a:solidFill>
                  <a:schemeClr val="tx1"/>
                </a:solidFill>
              </a:rPr>
              <a:t>Rechtsgrundlagen und Einsatzlehre   </a:t>
            </a:r>
            <a:r>
              <a:rPr lang="de-DE" altLang="de-DE" b="0" smtClean="0">
                <a:solidFill>
                  <a:schemeClr val="tx1"/>
                </a:solidFill>
              </a:rPr>
              <a:t>– Aufgaben der Mannschaft – </a:t>
            </a:r>
          </a:p>
        </p:txBody>
      </p:sp>
      <p:sp>
        <p:nvSpPr>
          <p:cNvPr id="23556" name="Foliennummernplatzhalter 3"/>
          <p:cNvSpPr>
            <a:spLocks noGrp="1"/>
          </p:cNvSpPr>
          <p:nvPr>
            <p:ph type="sldNum" sz="quarter" idx="10"/>
          </p:nvPr>
        </p:nvSpPr>
        <p:spPr>
          <a:xfrm>
            <a:off x="7059613" y="6477000"/>
            <a:ext cx="1905000" cy="265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800">
                <a:solidFill>
                  <a:schemeClr val="tx1"/>
                </a:solidFill>
                <a:latin typeface="Arial" panose="020B0604020202020204" pitchFamily="34" charset="0"/>
              </a:defRPr>
            </a:lvl1pPr>
            <a:lvl2pPr marL="742950" indent="-285750" defTabSz="957263">
              <a:defRPr sz="2800">
                <a:solidFill>
                  <a:schemeClr val="tx1"/>
                </a:solidFill>
                <a:latin typeface="Arial" panose="020B0604020202020204" pitchFamily="34" charset="0"/>
              </a:defRPr>
            </a:lvl2pPr>
            <a:lvl3pPr marL="1143000" indent="-228600" defTabSz="957263">
              <a:defRPr sz="2800">
                <a:solidFill>
                  <a:schemeClr val="tx1"/>
                </a:solidFill>
                <a:latin typeface="Arial" panose="020B0604020202020204" pitchFamily="34" charset="0"/>
              </a:defRPr>
            </a:lvl3pPr>
            <a:lvl4pPr marL="1600200" indent="-228600" defTabSz="957263">
              <a:defRPr sz="2800">
                <a:solidFill>
                  <a:schemeClr val="tx1"/>
                </a:solidFill>
                <a:latin typeface="Arial" panose="020B0604020202020204" pitchFamily="34" charset="0"/>
              </a:defRPr>
            </a:lvl4pPr>
            <a:lvl5pPr marL="2057400" indent="-228600" defTabSz="957263">
              <a:defRPr sz="2800">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2800">
                <a:solidFill>
                  <a:schemeClr val="tx1"/>
                </a:solidFill>
                <a:latin typeface="Arial" panose="020B0604020202020204" pitchFamily="34" charset="0"/>
              </a:defRPr>
            </a:lvl9pPr>
          </a:lstStyle>
          <a:p>
            <a:fld id="{964AB8DF-2C9A-477F-889F-4E7119BD3D34}" type="slidenum">
              <a:rPr lang="en-US" altLang="de-DE" sz="1000" smtClean="0"/>
              <a:pPr/>
              <a:t>12</a:t>
            </a:fld>
            <a:endParaRPr lang="en-US" altLang="de-DE" sz="1000" smtClean="0"/>
          </a:p>
        </p:txBody>
      </p:sp>
      <p:sp>
        <p:nvSpPr>
          <p:cNvPr id="23557"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de-DE" altLang="de-DE" sz="1000" smtClean="0"/>
              <a:t>F-TH-VU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1411">
                                            <p:txEl>
                                              <p:pRg st="2" end="2"/>
                                            </p:txEl>
                                          </p:spTgt>
                                        </p:tgtEl>
                                        <p:attrNameLst>
                                          <p:attrName>style.visibility</p:attrName>
                                        </p:attrNameLst>
                                      </p:cBhvr>
                                      <p:to>
                                        <p:strVal val="visible"/>
                                      </p:to>
                                    </p:set>
                                    <p:animEffect transition="in" filter="blinds(horizontal)">
                                      <p:cBhvr>
                                        <p:cTn id="7" dur="500"/>
                                        <p:tgtEl>
                                          <p:spTgt spid="401411">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01411">
                                            <p:txEl>
                                              <p:pRg st="3" end="3"/>
                                            </p:txEl>
                                          </p:spTgt>
                                        </p:tgtEl>
                                        <p:attrNameLst>
                                          <p:attrName>style.visibility</p:attrName>
                                        </p:attrNameLst>
                                      </p:cBhvr>
                                      <p:to>
                                        <p:strVal val="visible"/>
                                      </p:to>
                                    </p:set>
                                    <p:animEffect transition="in" filter="blinds(horizontal)">
                                      <p:cBhvr>
                                        <p:cTn id="12" dur="500"/>
                                        <p:tgtEl>
                                          <p:spTgt spid="401411">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01411">
                                            <p:txEl>
                                              <p:pRg st="4" end="4"/>
                                            </p:txEl>
                                          </p:spTgt>
                                        </p:tgtEl>
                                        <p:attrNameLst>
                                          <p:attrName>style.visibility</p:attrName>
                                        </p:attrNameLst>
                                      </p:cBhvr>
                                      <p:to>
                                        <p:strVal val="visible"/>
                                      </p:to>
                                    </p:set>
                                    <p:animEffect transition="in" filter="blinds(horizontal)">
                                      <p:cBhvr>
                                        <p:cTn id="17" dur="500"/>
                                        <p:tgtEl>
                                          <p:spTgt spid="401411">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01411">
                                            <p:txEl>
                                              <p:pRg st="5" end="5"/>
                                            </p:txEl>
                                          </p:spTgt>
                                        </p:tgtEl>
                                        <p:attrNameLst>
                                          <p:attrName>style.visibility</p:attrName>
                                        </p:attrNameLst>
                                      </p:cBhvr>
                                      <p:to>
                                        <p:strVal val="visible"/>
                                      </p:to>
                                    </p:set>
                                    <p:animEffect transition="in" filter="blinds(horizontal)">
                                      <p:cBhvr>
                                        <p:cTn id="22" dur="500"/>
                                        <p:tgtEl>
                                          <p:spTgt spid="401411">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01411">
                                            <p:txEl>
                                              <p:pRg st="6" end="6"/>
                                            </p:txEl>
                                          </p:spTgt>
                                        </p:tgtEl>
                                        <p:attrNameLst>
                                          <p:attrName>style.visibility</p:attrName>
                                        </p:attrNameLst>
                                      </p:cBhvr>
                                      <p:to>
                                        <p:strVal val="visible"/>
                                      </p:to>
                                    </p:set>
                                    <p:animEffect transition="in" filter="blinds(horizontal)">
                                      <p:cBhvr>
                                        <p:cTn id="27" dur="500"/>
                                        <p:tgtEl>
                                          <p:spTgt spid="401411">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401411">
                                            <p:txEl>
                                              <p:pRg st="7" end="7"/>
                                            </p:txEl>
                                          </p:spTgt>
                                        </p:tgtEl>
                                        <p:attrNameLst>
                                          <p:attrName>style.visibility</p:attrName>
                                        </p:attrNameLst>
                                      </p:cBhvr>
                                      <p:to>
                                        <p:strVal val="visible"/>
                                      </p:to>
                                    </p:set>
                                    <p:animEffect transition="in" filter="blinds(horizontal)">
                                      <p:cBhvr>
                                        <p:cTn id="32" dur="500"/>
                                        <p:tgtEl>
                                          <p:spTgt spid="401411">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401411">
                                            <p:txEl>
                                              <p:pRg st="8" end="8"/>
                                            </p:txEl>
                                          </p:spTgt>
                                        </p:tgtEl>
                                        <p:attrNameLst>
                                          <p:attrName>style.visibility</p:attrName>
                                        </p:attrNameLst>
                                      </p:cBhvr>
                                      <p:to>
                                        <p:strVal val="visible"/>
                                      </p:to>
                                    </p:set>
                                    <p:animEffect transition="in" filter="blinds(horizontal)">
                                      <p:cBhvr>
                                        <p:cTn id="37" dur="500"/>
                                        <p:tgtEl>
                                          <p:spTgt spid="401411">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401411">
                                            <p:txEl>
                                              <p:pRg st="10" end="10"/>
                                            </p:txEl>
                                          </p:spTgt>
                                        </p:tgtEl>
                                        <p:attrNameLst>
                                          <p:attrName>style.visibility</p:attrName>
                                        </p:attrNameLst>
                                      </p:cBhvr>
                                      <p:to>
                                        <p:strVal val="visible"/>
                                      </p:to>
                                    </p:set>
                                    <p:animEffect transition="in" filter="blinds(horizontal)">
                                      <p:cBhvr>
                                        <p:cTn id="42" dur="500"/>
                                        <p:tgtEl>
                                          <p:spTgt spid="401411">
                                            <p:txEl>
                                              <p:pRg st="10" end="1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401411">
                                            <p:txEl>
                                              <p:pRg st="12" end="12"/>
                                            </p:txEl>
                                          </p:spTgt>
                                        </p:tgtEl>
                                        <p:attrNameLst>
                                          <p:attrName>style.visibility</p:attrName>
                                        </p:attrNameLst>
                                      </p:cBhvr>
                                      <p:to>
                                        <p:strVal val="visible"/>
                                      </p:to>
                                    </p:set>
                                    <p:animEffect transition="in" filter="blinds(horizontal)">
                                      <p:cBhvr>
                                        <p:cTn id="47" dur="500"/>
                                        <p:tgtEl>
                                          <p:spTgt spid="40141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5" name="Rectangle 3"/>
          <p:cNvSpPr>
            <a:spLocks noGrp="1" noChangeArrowheads="1"/>
          </p:cNvSpPr>
          <p:nvPr>
            <p:ph type="body" sz="half" idx="1"/>
          </p:nvPr>
        </p:nvSpPr>
        <p:spPr bwMode="auto">
          <a:xfrm>
            <a:off x="287338" y="1054100"/>
            <a:ext cx="8569325" cy="4679950"/>
          </a:xfrm>
          <a:ln>
            <a:miter lim="800000"/>
            <a:headEnd/>
            <a:tailEnd/>
          </a:ln>
        </p:spPr>
        <p:txBody>
          <a:bodyPr vert="horz" wrap="square" lIns="91440" tIns="45720" rIns="91440" bIns="45720" numCol="1" anchor="t" anchorCtr="0" compatLnSpc="1">
            <a:prstTxWarp prst="textNoShape">
              <a:avLst/>
            </a:prstTxWarp>
          </a:bodyPr>
          <a:lstStyle/>
          <a:p>
            <a:pPr>
              <a:lnSpc>
                <a:spcPct val="80000"/>
              </a:lnSpc>
              <a:buFontTx/>
              <a:buNone/>
              <a:defRPr/>
            </a:pPr>
            <a:r>
              <a:rPr lang="de-DE" sz="3200" b="1" dirty="0" smtClean="0">
                <a:latin typeface="Arial" charset="0"/>
              </a:rPr>
              <a:t>Der Schlauchtrupp:</a:t>
            </a:r>
          </a:p>
          <a:p>
            <a:pPr>
              <a:lnSpc>
                <a:spcPct val="80000"/>
              </a:lnSpc>
              <a:buFontTx/>
              <a:buNone/>
              <a:defRPr/>
            </a:pPr>
            <a:endParaRPr lang="de-DE" sz="2000" b="1" dirty="0" smtClean="0">
              <a:effectLst>
                <a:outerShdw blurRad="38100" dist="38100" dir="2700000" algn="tl">
                  <a:srgbClr val="C0C0C0"/>
                </a:outerShdw>
              </a:effectLst>
              <a:latin typeface="Arial" charset="0"/>
            </a:endParaRPr>
          </a:p>
          <a:p>
            <a:pPr>
              <a:lnSpc>
                <a:spcPct val="80000"/>
              </a:lnSpc>
              <a:buFont typeface="Wingdings" pitchFamily="2" charset="2"/>
              <a:buChar char="§"/>
              <a:defRPr/>
            </a:pPr>
            <a:r>
              <a:rPr lang="de-DE" sz="2400" u="sng" dirty="0" smtClean="0">
                <a:latin typeface="Arial" charset="0"/>
              </a:rPr>
              <a:t>bereitet</a:t>
            </a:r>
            <a:r>
              <a:rPr lang="de-DE" sz="2400" dirty="0" smtClean="0">
                <a:latin typeface="Arial" charset="0"/>
              </a:rPr>
              <a:t> die befohlenen Geräte für den Angriffstrupp vor, </a:t>
            </a:r>
          </a:p>
          <a:p>
            <a:pPr>
              <a:lnSpc>
                <a:spcPct val="80000"/>
              </a:lnSpc>
              <a:buFont typeface="Wingdings" pitchFamily="2" charset="2"/>
              <a:buChar char="§"/>
              <a:defRPr/>
            </a:pPr>
            <a:endParaRPr lang="de-DE" sz="1200" dirty="0" smtClean="0">
              <a:latin typeface="Arial" charset="0"/>
            </a:endParaRPr>
          </a:p>
          <a:p>
            <a:pPr>
              <a:buFont typeface="Wingdings" pitchFamily="2" charset="2"/>
              <a:buChar char="§"/>
              <a:defRPr/>
            </a:pPr>
            <a:r>
              <a:rPr lang="de-DE" sz="2400" u="sng" dirty="0" smtClean="0">
                <a:latin typeface="Arial" charset="0"/>
              </a:rPr>
              <a:t>unterstützt</a:t>
            </a:r>
            <a:r>
              <a:rPr lang="de-DE" sz="2400" dirty="0" smtClean="0">
                <a:latin typeface="Arial" charset="0"/>
              </a:rPr>
              <a:t> soweit erforderlich den Angriffstrupp und betreibt die zugehörigen Aggregate, </a:t>
            </a:r>
          </a:p>
          <a:p>
            <a:pPr>
              <a:lnSpc>
                <a:spcPct val="80000"/>
              </a:lnSpc>
              <a:buFont typeface="Wingdings" pitchFamily="2" charset="2"/>
              <a:buChar char="§"/>
              <a:defRPr/>
            </a:pPr>
            <a:endParaRPr lang="de-DE" sz="1200" dirty="0" smtClean="0">
              <a:latin typeface="Arial" charset="0"/>
            </a:endParaRPr>
          </a:p>
          <a:p>
            <a:pPr>
              <a:buFont typeface="Wingdings" pitchFamily="2" charset="2"/>
              <a:buChar char="§"/>
              <a:defRPr/>
            </a:pPr>
            <a:r>
              <a:rPr lang="de-DE" sz="2400" u="sng" dirty="0" smtClean="0">
                <a:latin typeface="Arial" charset="0"/>
              </a:rPr>
              <a:t>setzt</a:t>
            </a:r>
            <a:r>
              <a:rPr lang="de-DE" sz="2400" dirty="0" smtClean="0">
                <a:latin typeface="Arial" charset="0"/>
              </a:rPr>
              <a:t> die befohlenen Geräte </a:t>
            </a:r>
            <a:r>
              <a:rPr lang="de-DE" sz="2400" u="sng" dirty="0" smtClean="0">
                <a:latin typeface="Arial" charset="0"/>
              </a:rPr>
              <a:t>ein</a:t>
            </a:r>
            <a:r>
              <a:rPr lang="de-DE" sz="2400" dirty="0" smtClean="0">
                <a:latin typeface="Arial" charset="0"/>
              </a:rPr>
              <a:t>, falls der Angriffstrupp durch die Erstversorgung Verletzter und/oder in Zwangslage befindlicher Personen gebunden ist,</a:t>
            </a:r>
          </a:p>
          <a:p>
            <a:pPr>
              <a:lnSpc>
                <a:spcPct val="80000"/>
              </a:lnSpc>
              <a:buFont typeface="Wingdings" pitchFamily="2" charset="2"/>
              <a:buChar char="§"/>
              <a:defRPr/>
            </a:pPr>
            <a:endParaRPr lang="de-DE" sz="1200" dirty="0" smtClean="0">
              <a:solidFill>
                <a:srgbClr val="FF3300"/>
              </a:solidFill>
              <a:latin typeface="Arial" charset="0"/>
            </a:endParaRPr>
          </a:p>
          <a:p>
            <a:pPr>
              <a:buFont typeface="Wingdings" pitchFamily="2" charset="2"/>
              <a:buChar char="§"/>
              <a:defRPr/>
            </a:pPr>
            <a:r>
              <a:rPr lang="de-DE" sz="2400" dirty="0" smtClean="0">
                <a:latin typeface="Arial" charset="0"/>
              </a:rPr>
              <a:t>übernimmt auf Befehl zusätzliche Sicherungsmaßnahmen oder andere Aufgaben.</a:t>
            </a:r>
          </a:p>
        </p:txBody>
      </p:sp>
      <p:sp>
        <p:nvSpPr>
          <p:cNvPr id="25603" name="Rectangle 2"/>
          <p:cNvSpPr>
            <a:spLocks noGrp="1" noChangeArrowheads="1"/>
          </p:cNvSpPr>
          <p:nvPr>
            <p:ph type="title"/>
          </p:nvPr>
        </p:nvSpPr>
        <p:spPr>
          <a:xfrm>
            <a:off x="107950" y="260350"/>
            <a:ext cx="6551613" cy="381000"/>
          </a:xfrm>
        </p:spPr>
        <p:txBody>
          <a:bodyPr/>
          <a:lstStyle/>
          <a:p>
            <a:r>
              <a:rPr lang="de-DE" altLang="de-DE" smtClean="0">
                <a:solidFill>
                  <a:schemeClr val="tx1"/>
                </a:solidFill>
              </a:rPr>
              <a:t>Rechtsgrundlagen und Einsatzlehre   </a:t>
            </a:r>
            <a:r>
              <a:rPr lang="de-DE" altLang="de-DE" b="0" smtClean="0">
                <a:solidFill>
                  <a:schemeClr val="tx1"/>
                </a:solidFill>
              </a:rPr>
              <a:t>– Aufgaben der Mannschaft – </a:t>
            </a:r>
          </a:p>
        </p:txBody>
      </p:sp>
      <p:sp>
        <p:nvSpPr>
          <p:cNvPr id="25604" name="Foliennummernplatzhalter 3"/>
          <p:cNvSpPr>
            <a:spLocks noGrp="1"/>
          </p:cNvSpPr>
          <p:nvPr>
            <p:ph type="sldNum" sz="quarter" idx="10"/>
          </p:nvPr>
        </p:nvSpPr>
        <p:spPr>
          <a:xfrm>
            <a:off x="7059613" y="6477000"/>
            <a:ext cx="1905000" cy="265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800">
                <a:solidFill>
                  <a:schemeClr val="tx1"/>
                </a:solidFill>
                <a:latin typeface="Arial" panose="020B0604020202020204" pitchFamily="34" charset="0"/>
              </a:defRPr>
            </a:lvl1pPr>
            <a:lvl2pPr marL="742950" indent="-285750" defTabSz="957263">
              <a:defRPr sz="2800">
                <a:solidFill>
                  <a:schemeClr val="tx1"/>
                </a:solidFill>
                <a:latin typeface="Arial" panose="020B0604020202020204" pitchFamily="34" charset="0"/>
              </a:defRPr>
            </a:lvl2pPr>
            <a:lvl3pPr marL="1143000" indent="-228600" defTabSz="957263">
              <a:defRPr sz="2800">
                <a:solidFill>
                  <a:schemeClr val="tx1"/>
                </a:solidFill>
                <a:latin typeface="Arial" panose="020B0604020202020204" pitchFamily="34" charset="0"/>
              </a:defRPr>
            </a:lvl3pPr>
            <a:lvl4pPr marL="1600200" indent="-228600" defTabSz="957263">
              <a:defRPr sz="2800">
                <a:solidFill>
                  <a:schemeClr val="tx1"/>
                </a:solidFill>
                <a:latin typeface="Arial" panose="020B0604020202020204" pitchFamily="34" charset="0"/>
              </a:defRPr>
            </a:lvl4pPr>
            <a:lvl5pPr marL="2057400" indent="-228600" defTabSz="957263">
              <a:defRPr sz="2800">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2800">
                <a:solidFill>
                  <a:schemeClr val="tx1"/>
                </a:solidFill>
                <a:latin typeface="Arial" panose="020B0604020202020204" pitchFamily="34" charset="0"/>
              </a:defRPr>
            </a:lvl9pPr>
          </a:lstStyle>
          <a:p>
            <a:fld id="{0B59D727-2F89-4170-9AD7-C652ED13B14E}" type="slidenum">
              <a:rPr lang="en-US" altLang="de-DE" sz="1000" smtClean="0"/>
              <a:pPr/>
              <a:t>13</a:t>
            </a:fld>
            <a:endParaRPr lang="en-US" altLang="de-DE" sz="1000" smtClean="0"/>
          </a:p>
        </p:txBody>
      </p:sp>
      <p:sp>
        <p:nvSpPr>
          <p:cNvPr id="25605"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de-DE" altLang="de-DE" sz="1000" smtClean="0"/>
              <a:t>F-TH-VU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2435">
                                            <p:txEl>
                                              <p:pRg st="2" end="2"/>
                                            </p:txEl>
                                          </p:spTgt>
                                        </p:tgtEl>
                                        <p:attrNameLst>
                                          <p:attrName>style.visibility</p:attrName>
                                        </p:attrNameLst>
                                      </p:cBhvr>
                                      <p:to>
                                        <p:strVal val="visible"/>
                                      </p:to>
                                    </p:set>
                                    <p:animEffect transition="in" filter="blinds(horizontal)">
                                      <p:cBhvr>
                                        <p:cTn id="7" dur="500"/>
                                        <p:tgtEl>
                                          <p:spTgt spid="402435">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02435">
                                            <p:txEl>
                                              <p:pRg st="4" end="4"/>
                                            </p:txEl>
                                          </p:spTgt>
                                        </p:tgtEl>
                                        <p:attrNameLst>
                                          <p:attrName>style.visibility</p:attrName>
                                        </p:attrNameLst>
                                      </p:cBhvr>
                                      <p:to>
                                        <p:strVal val="visible"/>
                                      </p:to>
                                    </p:set>
                                    <p:animEffect transition="in" filter="blinds(horizontal)">
                                      <p:cBhvr>
                                        <p:cTn id="12" dur="500"/>
                                        <p:tgtEl>
                                          <p:spTgt spid="402435">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02435">
                                            <p:txEl>
                                              <p:pRg st="6" end="6"/>
                                            </p:txEl>
                                          </p:spTgt>
                                        </p:tgtEl>
                                        <p:attrNameLst>
                                          <p:attrName>style.visibility</p:attrName>
                                        </p:attrNameLst>
                                      </p:cBhvr>
                                      <p:to>
                                        <p:strVal val="visible"/>
                                      </p:to>
                                    </p:set>
                                    <p:animEffect transition="in" filter="blinds(horizontal)">
                                      <p:cBhvr>
                                        <p:cTn id="17" dur="500"/>
                                        <p:tgtEl>
                                          <p:spTgt spid="402435">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02435">
                                            <p:txEl>
                                              <p:pRg st="8" end="8"/>
                                            </p:txEl>
                                          </p:spTgt>
                                        </p:tgtEl>
                                        <p:attrNameLst>
                                          <p:attrName>style.visibility</p:attrName>
                                        </p:attrNameLst>
                                      </p:cBhvr>
                                      <p:to>
                                        <p:strVal val="visible"/>
                                      </p:to>
                                    </p:set>
                                    <p:animEffect transition="in" filter="blinds(horizontal)">
                                      <p:cBhvr>
                                        <p:cTn id="22" dur="500"/>
                                        <p:tgtEl>
                                          <p:spTgt spid="40243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
          <p:cNvSpPr txBox="1">
            <a:spLocks noChangeArrowheads="1"/>
          </p:cNvSpPr>
          <p:nvPr/>
        </p:nvSpPr>
        <p:spPr bwMode="auto">
          <a:xfrm>
            <a:off x="614363" y="836613"/>
            <a:ext cx="79152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de-DE" altLang="de-DE" sz="3200" b="1"/>
              <a:t>Aufgaben der Trupps nach FwDV 3</a:t>
            </a:r>
          </a:p>
        </p:txBody>
      </p:sp>
      <p:sp>
        <p:nvSpPr>
          <p:cNvPr id="435204" name="Text Box 4"/>
          <p:cNvSpPr txBox="1">
            <a:spLocks noChangeArrowheads="1"/>
          </p:cNvSpPr>
          <p:nvPr/>
        </p:nvSpPr>
        <p:spPr bwMode="auto">
          <a:xfrm>
            <a:off x="614363" y="1844675"/>
            <a:ext cx="7915275" cy="719138"/>
          </a:xfrm>
          <a:prstGeom prst="rect">
            <a:avLst/>
          </a:prstGeom>
          <a:solidFill>
            <a:srgbClr val="FF3300">
              <a:alpha val="39999"/>
            </a:srgbClr>
          </a:solidFill>
          <a:ln w="9525">
            <a:solidFill>
              <a:srgbClr val="FF0000"/>
            </a:solidFill>
            <a:miter lim="800000"/>
            <a:headEnd/>
            <a:tailEnd/>
          </a:ln>
        </p:spPr>
        <p:txBody>
          <a:bodyPr wrap="none" lIns="36000" tIns="36000" rIns="36000" bIns="36000" anchor="ctr" anchorCtr="1"/>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de-DE" altLang="de-DE" sz="3000"/>
              <a:t>Angriffstrupp: „Rettungsaufgaben“</a:t>
            </a:r>
            <a:endParaRPr lang="de-DE" altLang="de-DE" sz="3000">
              <a:latin typeface="Times New Roman" panose="02020603050405020304" pitchFamily="18" charset="0"/>
            </a:endParaRPr>
          </a:p>
        </p:txBody>
      </p:sp>
      <p:sp>
        <p:nvSpPr>
          <p:cNvPr id="435205" name="Text Box 5"/>
          <p:cNvSpPr txBox="1">
            <a:spLocks noChangeArrowheads="1"/>
          </p:cNvSpPr>
          <p:nvPr/>
        </p:nvSpPr>
        <p:spPr bwMode="auto">
          <a:xfrm>
            <a:off x="614363" y="3141663"/>
            <a:ext cx="7915275" cy="719137"/>
          </a:xfrm>
          <a:prstGeom prst="rect">
            <a:avLst/>
          </a:prstGeom>
          <a:solidFill>
            <a:srgbClr val="0066FF">
              <a:alpha val="39999"/>
            </a:srgbClr>
          </a:solidFill>
          <a:ln w="9525">
            <a:solidFill>
              <a:srgbClr val="0000FF"/>
            </a:solidFill>
            <a:miter lim="800000"/>
            <a:headEnd/>
            <a:tailEnd/>
          </a:ln>
        </p:spPr>
        <p:txBody>
          <a:bodyPr wrap="none" lIns="36000" tIns="36000" rIns="36000" bIns="36000" anchor="ctr" anchorCtr="1"/>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de-DE" altLang="de-DE" sz="3000"/>
              <a:t>Wassertrupp: „Sicherungsaufgaben“</a:t>
            </a:r>
            <a:endParaRPr lang="de-DE" altLang="de-DE" sz="3000">
              <a:latin typeface="Times New Roman" panose="02020603050405020304" pitchFamily="18" charset="0"/>
            </a:endParaRPr>
          </a:p>
        </p:txBody>
      </p:sp>
      <p:sp>
        <p:nvSpPr>
          <p:cNvPr id="435206" name="Text Box 6"/>
          <p:cNvSpPr txBox="1">
            <a:spLocks noChangeArrowheads="1"/>
          </p:cNvSpPr>
          <p:nvPr/>
        </p:nvSpPr>
        <p:spPr bwMode="auto">
          <a:xfrm>
            <a:off x="576263" y="4508500"/>
            <a:ext cx="7991475" cy="982663"/>
          </a:xfrm>
          <a:prstGeom prst="rect">
            <a:avLst/>
          </a:prstGeom>
          <a:solidFill>
            <a:srgbClr val="FFFF66">
              <a:alpha val="39999"/>
            </a:srgbClr>
          </a:solidFill>
          <a:ln w="9525">
            <a:solidFill>
              <a:srgbClr val="FFFF00"/>
            </a:solidFill>
            <a:miter lim="800000"/>
            <a:headEnd/>
            <a:tailEnd/>
          </a:ln>
        </p:spPr>
        <p:txBody>
          <a:bodyPr wrap="none" lIns="36000" tIns="36000" rIns="36000" bIns="36000" anchor="ctr" anchorCtr="1"/>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de-DE" altLang="de-DE" sz="3000"/>
              <a:t>		Schlauchtrupp </a:t>
            </a:r>
            <a:r>
              <a:rPr lang="de-DE" altLang="de-DE" sz="1400"/>
              <a:t>(wenn vorhanden)</a:t>
            </a:r>
            <a:r>
              <a:rPr lang="de-DE" altLang="de-DE" sz="3000"/>
              <a:t>:	</a:t>
            </a:r>
          </a:p>
          <a:p>
            <a:r>
              <a:rPr lang="de-DE" altLang="de-DE" sz="3000"/>
              <a:t>„Gerätebereitstellung und Unterstützung“</a:t>
            </a:r>
          </a:p>
        </p:txBody>
      </p:sp>
      <p:sp>
        <p:nvSpPr>
          <p:cNvPr id="26630" name="Rectangle 2"/>
          <p:cNvSpPr>
            <a:spLocks noGrp="1" noChangeArrowheads="1"/>
          </p:cNvSpPr>
          <p:nvPr>
            <p:ph type="title"/>
          </p:nvPr>
        </p:nvSpPr>
        <p:spPr>
          <a:xfrm>
            <a:off x="107950" y="260350"/>
            <a:ext cx="6551613" cy="381000"/>
          </a:xfrm>
        </p:spPr>
        <p:txBody>
          <a:bodyPr/>
          <a:lstStyle/>
          <a:p>
            <a:r>
              <a:rPr lang="de-DE" altLang="de-DE" smtClean="0">
                <a:solidFill>
                  <a:schemeClr val="tx1"/>
                </a:solidFill>
              </a:rPr>
              <a:t>Rechtsgrundlagen und Einsatzlehre  </a:t>
            </a:r>
            <a:r>
              <a:rPr lang="de-DE" altLang="de-DE" b="0" smtClean="0">
                <a:solidFill>
                  <a:schemeClr val="tx1"/>
                </a:solidFill>
              </a:rPr>
              <a:t> – Aufgaben der Mannschaft – </a:t>
            </a:r>
          </a:p>
        </p:txBody>
      </p:sp>
      <p:sp>
        <p:nvSpPr>
          <p:cNvPr id="26631" name="Foliennummernplatzhalter 3"/>
          <p:cNvSpPr>
            <a:spLocks noGrp="1"/>
          </p:cNvSpPr>
          <p:nvPr>
            <p:ph type="sldNum" sz="quarter" idx="10"/>
          </p:nvPr>
        </p:nvSpPr>
        <p:spPr>
          <a:xfrm>
            <a:off x="7059613" y="6477000"/>
            <a:ext cx="1905000" cy="265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800">
                <a:solidFill>
                  <a:schemeClr val="tx1"/>
                </a:solidFill>
                <a:latin typeface="Arial" panose="020B0604020202020204" pitchFamily="34" charset="0"/>
              </a:defRPr>
            </a:lvl1pPr>
            <a:lvl2pPr marL="742950" indent="-285750" defTabSz="957263">
              <a:defRPr sz="2800">
                <a:solidFill>
                  <a:schemeClr val="tx1"/>
                </a:solidFill>
                <a:latin typeface="Arial" panose="020B0604020202020204" pitchFamily="34" charset="0"/>
              </a:defRPr>
            </a:lvl2pPr>
            <a:lvl3pPr marL="1143000" indent="-228600" defTabSz="957263">
              <a:defRPr sz="2800">
                <a:solidFill>
                  <a:schemeClr val="tx1"/>
                </a:solidFill>
                <a:latin typeface="Arial" panose="020B0604020202020204" pitchFamily="34" charset="0"/>
              </a:defRPr>
            </a:lvl3pPr>
            <a:lvl4pPr marL="1600200" indent="-228600" defTabSz="957263">
              <a:defRPr sz="2800">
                <a:solidFill>
                  <a:schemeClr val="tx1"/>
                </a:solidFill>
                <a:latin typeface="Arial" panose="020B0604020202020204" pitchFamily="34" charset="0"/>
              </a:defRPr>
            </a:lvl4pPr>
            <a:lvl5pPr marL="2057400" indent="-228600" defTabSz="957263">
              <a:defRPr sz="2800">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2800">
                <a:solidFill>
                  <a:schemeClr val="tx1"/>
                </a:solidFill>
                <a:latin typeface="Arial" panose="020B0604020202020204" pitchFamily="34" charset="0"/>
              </a:defRPr>
            </a:lvl9pPr>
          </a:lstStyle>
          <a:p>
            <a:fld id="{5CDF9DF3-837E-4010-AE47-172C2F3FAF88}" type="slidenum">
              <a:rPr lang="en-US" altLang="de-DE" sz="1000" smtClean="0"/>
              <a:pPr/>
              <a:t>14</a:t>
            </a:fld>
            <a:endParaRPr lang="en-US" altLang="de-DE" sz="1000" smtClean="0"/>
          </a:p>
        </p:txBody>
      </p:sp>
      <p:sp>
        <p:nvSpPr>
          <p:cNvPr id="26632"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de-DE" altLang="de-DE" sz="1000" smtClean="0"/>
              <a:t>F-TH-VU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5204"/>
                                        </p:tgtEl>
                                        <p:attrNameLst>
                                          <p:attrName>style.visibility</p:attrName>
                                        </p:attrNameLst>
                                      </p:cBhvr>
                                      <p:to>
                                        <p:strVal val="visible"/>
                                      </p:to>
                                    </p:set>
                                    <p:animEffect transition="in" filter="blinds(horizontal)">
                                      <p:cBhvr>
                                        <p:cTn id="7" dur="500"/>
                                        <p:tgtEl>
                                          <p:spTgt spid="4352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35205"/>
                                        </p:tgtEl>
                                        <p:attrNameLst>
                                          <p:attrName>style.visibility</p:attrName>
                                        </p:attrNameLst>
                                      </p:cBhvr>
                                      <p:to>
                                        <p:strVal val="visible"/>
                                      </p:to>
                                    </p:set>
                                    <p:animEffect transition="in" filter="blinds(horizontal)">
                                      <p:cBhvr>
                                        <p:cTn id="12" dur="500"/>
                                        <p:tgtEl>
                                          <p:spTgt spid="43520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35206"/>
                                        </p:tgtEl>
                                        <p:attrNameLst>
                                          <p:attrName>style.visibility</p:attrName>
                                        </p:attrNameLst>
                                      </p:cBhvr>
                                      <p:to>
                                        <p:strVal val="visible"/>
                                      </p:to>
                                    </p:set>
                                    <p:animEffect transition="in" filter="blinds(horizontal)">
                                      <p:cBhvr>
                                        <p:cTn id="17" dur="500"/>
                                        <p:tgtEl>
                                          <p:spTgt spid="435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04" grpId="0" animBg="1"/>
      <p:bldP spid="435205" grpId="0" animBg="1"/>
      <p:bldP spid="43520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07950" y="260350"/>
            <a:ext cx="5810250" cy="381000"/>
          </a:xfrm>
        </p:spPr>
        <p:txBody>
          <a:bodyPr/>
          <a:lstStyle/>
          <a:p>
            <a:r>
              <a:rPr lang="de-DE" altLang="de-DE" smtClean="0"/>
              <a:t>Rechtsgrundlagen und Einsatzlehre   </a:t>
            </a:r>
            <a:r>
              <a:rPr lang="de-DE" altLang="de-DE" b="0" smtClean="0"/>
              <a:t>– Einsatzgrundsätze – </a:t>
            </a:r>
          </a:p>
        </p:txBody>
      </p:sp>
      <p:sp>
        <p:nvSpPr>
          <p:cNvPr id="403459" name="Rectangle 3"/>
          <p:cNvSpPr>
            <a:spLocks noGrp="1" noChangeArrowheads="1"/>
          </p:cNvSpPr>
          <p:nvPr>
            <p:ph type="body" idx="1"/>
          </p:nvPr>
        </p:nvSpPr>
        <p:spPr bwMode="auto">
          <a:xfrm>
            <a:off x="323850" y="1987550"/>
            <a:ext cx="8496300"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0000"/>
              </a:lnSpc>
              <a:buFont typeface="Wingdings" panose="05000000000000000000" pitchFamily="2" charset="2"/>
              <a:buChar char="§"/>
            </a:pPr>
            <a:r>
              <a:rPr lang="de-DE" altLang="de-DE" sz="2400" u="sng" smtClean="0">
                <a:latin typeface="Arial" panose="020B0604020202020204" pitchFamily="34" charset="0"/>
              </a:rPr>
              <a:t>Die Eigensicherung</a:t>
            </a:r>
            <a:r>
              <a:rPr lang="de-DE" altLang="de-DE" sz="2400" smtClean="0">
                <a:latin typeface="Arial" panose="020B0604020202020204" pitchFamily="34" charset="0"/>
              </a:rPr>
              <a:t> ist zu beachten.</a:t>
            </a:r>
          </a:p>
          <a:p>
            <a:pPr>
              <a:lnSpc>
                <a:spcPct val="80000"/>
              </a:lnSpc>
              <a:buFont typeface="Wingdings" panose="05000000000000000000" pitchFamily="2" charset="2"/>
              <a:buChar char="§"/>
            </a:pPr>
            <a:endParaRPr lang="de-DE" altLang="de-DE" sz="2400" smtClean="0">
              <a:latin typeface="Arial" panose="020B0604020202020204" pitchFamily="34" charset="0"/>
            </a:endParaRPr>
          </a:p>
          <a:p>
            <a:pPr>
              <a:buFont typeface="Wingdings" panose="05000000000000000000" pitchFamily="2" charset="2"/>
              <a:buChar char="§"/>
            </a:pPr>
            <a:r>
              <a:rPr lang="de-DE" altLang="de-DE" sz="2400" smtClean="0">
                <a:latin typeface="Arial" panose="020B0604020202020204" pitchFamily="34" charset="0"/>
              </a:rPr>
              <a:t>Eine zu </a:t>
            </a:r>
            <a:r>
              <a:rPr lang="de-DE" altLang="de-DE" sz="2400" u="sng" smtClean="0">
                <a:latin typeface="Arial" panose="020B0604020202020204" pitchFamily="34" charset="0"/>
              </a:rPr>
              <a:t>rettende Person</a:t>
            </a:r>
            <a:r>
              <a:rPr lang="de-DE" altLang="de-DE" sz="2400" smtClean="0">
                <a:latin typeface="Arial" panose="020B0604020202020204" pitchFamily="34" charset="0"/>
              </a:rPr>
              <a:t> soll bis zur Übergabe an den Rettungsdienst </a:t>
            </a:r>
            <a:r>
              <a:rPr lang="de-DE" altLang="de-DE" sz="2400" u="sng" smtClean="0">
                <a:latin typeface="Arial" panose="020B0604020202020204" pitchFamily="34" charset="0"/>
              </a:rPr>
              <a:t>nicht ohne Betreuung</a:t>
            </a:r>
            <a:r>
              <a:rPr lang="de-DE" altLang="de-DE" sz="2400" smtClean="0">
                <a:latin typeface="Arial" panose="020B0604020202020204" pitchFamily="34" charset="0"/>
              </a:rPr>
              <a:t> sein. Eine Erkundung sollte daher nicht alleine erfolgen.</a:t>
            </a:r>
          </a:p>
          <a:p>
            <a:pPr>
              <a:lnSpc>
                <a:spcPct val="80000"/>
              </a:lnSpc>
              <a:buFont typeface="Wingdings" panose="05000000000000000000" pitchFamily="2" charset="2"/>
              <a:buChar char="§"/>
            </a:pPr>
            <a:endParaRPr lang="de-DE" altLang="de-DE" sz="2400" smtClean="0">
              <a:latin typeface="Arial" panose="020B0604020202020204" pitchFamily="34" charset="0"/>
            </a:endParaRPr>
          </a:p>
          <a:p>
            <a:pPr>
              <a:lnSpc>
                <a:spcPct val="80000"/>
              </a:lnSpc>
              <a:buFont typeface="Wingdings" panose="05000000000000000000" pitchFamily="2" charset="2"/>
              <a:buChar char="§"/>
            </a:pPr>
            <a:r>
              <a:rPr lang="de-DE" altLang="de-DE" sz="2400" smtClean="0">
                <a:latin typeface="Arial" panose="020B0604020202020204" pitchFamily="34" charset="0"/>
              </a:rPr>
              <a:t>Die </a:t>
            </a:r>
            <a:r>
              <a:rPr lang="de-DE" altLang="de-DE" sz="2400" u="sng" smtClean="0">
                <a:latin typeface="Arial" panose="020B0604020202020204" pitchFamily="34" charset="0"/>
              </a:rPr>
              <a:t>Erstversorgung</a:t>
            </a:r>
            <a:r>
              <a:rPr lang="de-DE" altLang="de-DE" sz="2400" smtClean="0">
                <a:latin typeface="Arial" panose="020B0604020202020204" pitchFamily="34" charset="0"/>
              </a:rPr>
              <a:t> (mind. Erste Hilfe) hat oberste Priorität.</a:t>
            </a:r>
          </a:p>
          <a:p>
            <a:pPr>
              <a:lnSpc>
                <a:spcPct val="80000"/>
              </a:lnSpc>
              <a:buFont typeface="Wingdings" panose="05000000000000000000" pitchFamily="2" charset="2"/>
              <a:buChar char="§"/>
            </a:pPr>
            <a:endParaRPr lang="de-DE" altLang="de-DE" sz="2400" smtClean="0">
              <a:latin typeface="Arial" panose="020B0604020202020204" pitchFamily="34" charset="0"/>
            </a:endParaRPr>
          </a:p>
          <a:p>
            <a:pPr>
              <a:buFont typeface="Wingdings" panose="05000000000000000000" pitchFamily="2" charset="2"/>
              <a:buChar char="§"/>
            </a:pPr>
            <a:r>
              <a:rPr lang="de-DE" altLang="de-DE" sz="2400" smtClean="0">
                <a:latin typeface="Arial" panose="020B0604020202020204" pitchFamily="34" charset="0"/>
              </a:rPr>
              <a:t>Die Rettung sollte unter Beachtung der </a:t>
            </a:r>
            <a:r>
              <a:rPr lang="de-DE" altLang="de-DE" sz="2400" u="sng" smtClean="0">
                <a:latin typeface="Arial" panose="020B0604020202020204" pitchFamily="34" charset="0"/>
              </a:rPr>
              <a:t>rettungsdienstlichen Erfordernisse</a:t>
            </a:r>
            <a:r>
              <a:rPr lang="de-DE" altLang="de-DE" sz="2400" smtClean="0">
                <a:latin typeface="Arial" panose="020B0604020202020204" pitchFamily="34" charset="0"/>
              </a:rPr>
              <a:t> erfolgen.</a:t>
            </a:r>
          </a:p>
        </p:txBody>
      </p:sp>
      <p:sp>
        <p:nvSpPr>
          <p:cNvPr id="27652" name="Text Box 4"/>
          <p:cNvSpPr txBox="1">
            <a:spLocks noChangeArrowheads="1"/>
          </p:cNvSpPr>
          <p:nvPr/>
        </p:nvSpPr>
        <p:spPr bwMode="auto">
          <a:xfrm>
            <a:off x="179388" y="765175"/>
            <a:ext cx="87852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de-DE" altLang="de-DE" sz="3200" b="1"/>
              <a:t>Einsatzgrundsätze beim Hilfeleistungseinsatz</a:t>
            </a:r>
          </a:p>
          <a:p>
            <a:pPr algn="ctr"/>
            <a:r>
              <a:rPr lang="de-DE" altLang="de-DE" sz="3200" b="1"/>
              <a:t> nach FwDV 3</a:t>
            </a:r>
          </a:p>
        </p:txBody>
      </p:sp>
      <p:sp>
        <p:nvSpPr>
          <p:cNvPr id="27653" name="Foliennummernplatzhalter 3"/>
          <p:cNvSpPr>
            <a:spLocks noGrp="1"/>
          </p:cNvSpPr>
          <p:nvPr>
            <p:ph type="sldNum" sz="quarter" idx="10"/>
          </p:nvPr>
        </p:nvSpPr>
        <p:spPr>
          <a:xfrm>
            <a:off x="7059613" y="6477000"/>
            <a:ext cx="1905000" cy="265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800">
                <a:solidFill>
                  <a:schemeClr val="tx1"/>
                </a:solidFill>
                <a:latin typeface="Arial" panose="020B0604020202020204" pitchFamily="34" charset="0"/>
              </a:defRPr>
            </a:lvl1pPr>
            <a:lvl2pPr marL="742950" indent="-285750" defTabSz="957263">
              <a:defRPr sz="2800">
                <a:solidFill>
                  <a:schemeClr val="tx1"/>
                </a:solidFill>
                <a:latin typeface="Arial" panose="020B0604020202020204" pitchFamily="34" charset="0"/>
              </a:defRPr>
            </a:lvl2pPr>
            <a:lvl3pPr marL="1143000" indent="-228600" defTabSz="957263">
              <a:defRPr sz="2800">
                <a:solidFill>
                  <a:schemeClr val="tx1"/>
                </a:solidFill>
                <a:latin typeface="Arial" panose="020B0604020202020204" pitchFamily="34" charset="0"/>
              </a:defRPr>
            </a:lvl3pPr>
            <a:lvl4pPr marL="1600200" indent="-228600" defTabSz="957263">
              <a:defRPr sz="2800">
                <a:solidFill>
                  <a:schemeClr val="tx1"/>
                </a:solidFill>
                <a:latin typeface="Arial" panose="020B0604020202020204" pitchFamily="34" charset="0"/>
              </a:defRPr>
            </a:lvl4pPr>
            <a:lvl5pPr marL="2057400" indent="-228600" defTabSz="957263">
              <a:defRPr sz="2800">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2800">
                <a:solidFill>
                  <a:schemeClr val="tx1"/>
                </a:solidFill>
                <a:latin typeface="Arial" panose="020B0604020202020204" pitchFamily="34" charset="0"/>
              </a:defRPr>
            </a:lvl9pPr>
          </a:lstStyle>
          <a:p>
            <a:fld id="{378795DC-4C8E-4C1B-8347-C838DFAECAF5}" type="slidenum">
              <a:rPr lang="en-US" altLang="de-DE" sz="1000" smtClean="0"/>
              <a:pPr/>
              <a:t>15</a:t>
            </a:fld>
            <a:endParaRPr lang="en-US" altLang="de-DE" sz="1000" smtClean="0"/>
          </a:p>
        </p:txBody>
      </p:sp>
      <p:sp>
        <p:nvSpPr>
          <p:cNvPr id="27654"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de-DE" altLang="de-DE" sz="1000" smtClean="0"/>
              <a:t>F-TH-VU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3459">
                                            <p:txEl>
                                              <p:pRg st="0" end="0"/>
                                            </p:txEl>
                                          </p:spTgt>
                                        </p:tgtEl>
                                        <p:attrNameLst>
                                          <p:attrName>style.visibility</p:attrName>
                                        </p:attrNameLst>
                                      </p:cBhvr>
                                      <p:to>
                                        <p:strVal val="visible"/>
                                      </p:to>
                                    </p:set>
                                    <p:animEffect transition="in" filter="blinds(horizontal)">
                                      <p:cBhvr>
                                        <p:cTn id="7" dur="500"/>
                                        <p:tgtEl>
                                          <p:spTgt spid="403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03459">
                                            <p:txEl>
                                              <p:pRg st="2" end="2"/>
                                            </p:txEl>
                                          </p:spTgt>
                                        </p:tgtEl>
                                        <p:attrNameLst>
                                          <p:attrName>style.visibility</p:attrName>
                                        </p:attrNameLst>
                                      </p:cBhvr>
                                      <p:to>
                                        <p:strVal val="visible"/>
                                      </p:to>
                                    </p:set>
                                    <p:animEffect transition="in" filter="blinds(horizontal)">
                                      <p:cBhvr>
                                        <p:cTn id="12" dur="500"/>
                                        <p:tgtEl>
                                          <p:spTgt spid="40345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03459">
                                            <p:txEl>
                                              <p:pRg st="4" end="4"/>
                                            </p:txEl>
                                          </p:spTgt>
                                        </p:tgtEl>
                                        <p:attrNameLst>
                                          <p:attrName>style.visibility</p:attrName>
                                        </p:attrNameLst>
                                      </p:cBhvr>
                                      <p:to>
                                        <p:strVal val="visible"/>
                                      </p:to>
                                    </p:set>
                                    <p:animEffect transition="in" filter="blinds(horizontal)">
                                      <p:cBhvr>
                                        <p:cTn id="17" dur="500"/>
                                        <p:tgtEl>
                                          <p:spTgt spid="403459">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03459">
                                            <p:txEl>
                                              <p:pRg st="6" end="6"/>
                                            </p:txEl>
                                          </p:spTgt>
                                        </p:tgtEl>
                                        <p:attrNameLst>
                                          <p:attrName>style.visibility</p:attrName>
                                        </p:attrNameLst>
                                      </p:cBhvr>
                                      <p:to>
                                        <p:strVal val="visible"/>
                                      </p:to>
                                    </p:set>
                                    <p:animEffect transition="in" filter="blinds(horizontal)">
                                      <p:cBhvr>
                                        <p:cTn id="22" dur="500"/>
                                        <p:tgtEl>
                                          <p:spTgt spid="4034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7" name="Rectangle 3"/>
          <p:cNvSpPr>
            <a:spLocks noGrp="1" noChangeArrowheads="1"/>
          </p:cNvSpPr>
          <p:nvPr>
            <p:ph type="body" idx="1"/>
          </p:nvPr>
        </p:nvSpPr>
        <p:spPr bwMode="auto">
          <a:xfrm>
            <a:off x="323850" y="908050"/>
            <a:ext cx="8569325" cy="5400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0000"/>
              </a:lnSpc>
              <a:buFont typeface="Wingdings" panose="05000000000000000000" pitchFamily="2" charset="2"/>
              <a:buChar char="§"/>
            </a:pPr>
            <a:r>
              <a:rPr lang="de-DE" altLang="de-DE" sz="2400" smtClean="0">
                <a:latin typeface="Arial" panose="020B0604020202020204" pitchFamily="34" charset="0"/>
              </a:rPr>
              <a:t>An Einsatzstellen muss insbesondere vor folgenden Gefahren gesichert werden:</a:t>
            </a:r>
          </a:p>
          <a:p>
            <a:pPr>
              <a:lnSpc>
                <a:spcPct val="80000"/>
              </a:lnSpc>
              <a:buFontTx/>
              <a:buNone/>
            </a:pPr>
            <a:endParaRPr lang="de-DE" altLang="de-DE" sz="1600" smtClean="0">
              <a:latin typeface="Arial" panose="020B0604020202020204" pitchFamily="34" charset="0"/>
            </a:endParaRPr>
          </a:p>
          <a:p>
            <a:pPr lvl="1">
              <a:lnSpc>
                <a:spcPct val="90000"/>
              </a:lnSpc>
              <a:buFont typeface="Symbol" panose="05050102010706020507" pitchFamily="18" charset="2"/>
              <a:buChar char="-"/>
            </a:pPr>
            <a:r>
              <a:rPr lang="de-DE" altLang="de-DE" sz="2400" smtClean="0">
                <a:latin typeface="Arial" panose="020B0604020202020204" pitchFamily="34" charset="0"/>
              </a:rPr>
              <a:t>fließendem Verkehr,</a:t>
            </a:r>
          </a:p>
          <a:p>
            <a:pPr lvl="1">
              <a:lnSpc>
                <a:spcPct val="90000"/>
              </a:lnSpc>
              <a:buFont typeface="Symbol" panose="05050102010706020507" pitchFamily="18" charset="2"/>
              <a:buChar char="-"/>
            </a:pPr>
            <a:r>
              <a:rPr lang="de-DE" altLang="de-DE" sz="2400" smtClean="0">
                <a:latin typeface="Arial" panose="020B0604020202020204" pitchFamily="34" charset="0"/>
              </a:rPr>
              <a:t>Nachsacken, Wegrutschen oder Wegrollen auf Grund unkontrollierter Bewegungen,</a:t>
            </a:r>
          </a:p>
          <a:p>
            <a:pPr lvl="1">
              <a:lnSpc>
                <a:spcPct val="90000"/>
              </a:lnSpc>
              <a:buFont typeface="Symbol" panose="05050102010706020507" pitchFamily="18" charset="2"/>
              <a:buChar char="-"/>
            </a:pPr>
            <a:r>
              <a:rPr lang="de-DE" altLang="de-DE" sz="2400" smtClean="0">
                <a:latin typeface="Arial" panose="020B0604020202020204" pitchFamily="34" charset="0"/>
              </a:rPr>
              <a:t>Brandgefahr,</a:t>
            </a:r>
          </a:p>
          <a:p>
            <a:pPr lvl="1">
              <a:lnSpc>
                <a:spcPct val="90000"/>
              </a:lnSpc>
              <a:buFont typeface="Symbol" panose="05050102010706020507" pitchFamily="18" charset="2"/>
              <a:buChar char="-"/>
            </a:pPr>
            <a:r>
              <a:rPr lang="de-DE" altLang="de-DE" sz="2400" smtClean="0">
                <a:latin typeface="Arial" panose="020B0604020202020204" pitchFamily="34" charset="0"/>
              </a:rPr>
              <a:t>herabfallenden Teilen,</a:t>
            </a:r>
          </a:p>
          <a:p>
            <a:pPr lvl="1">
              <a:lnSpc>
                <a:spcPct val="90000"/>
              </a:lnSpc>
              <a:buFont typeface="Symbol" panose="05050102010706020507" pitchFamily="18" charset="2"/>
              <a:buChar char="-"/>
            </a:pPr>
            <a:r>
              <a:rPr lang="de-DE" altLang="de-DE" sz="2400" smtClean="0">
                <a:latin typeface="Arial" panose="020B0604020202020204" pitchFamily="34" charset="0"/>
              </a:rPr>
              <a:t>Dunkelheit,</a:t>
            </a:r>
          </a:p>
          <a:p>
            <a:pPr lvl="1">
              <a:lnSpc>
                <a:spcPct val="90000"/>
              </a:lnSpc>
              <a:buFont typeface="Symbol" panose="05050102010706020507" pitchFamily="18" charset="2"/>
              <a:buChar char="-"/>
            </a:pPr>
            <a:r>
              <a:rPr lang="de-DE" altLang="de-DE" sz="2400" smtClean="0">
                <a:latin typeface="Arial" panose="020B0604020202020204" pitchFamily="34" charset="0"/>
              </a:rPr>
              <a:t>Betriebsstoffen und Energieversorgung.</a:t>
            </a:r>
          </a:p>
          <a:p>
            <a:pPr lvl="1">
              <a:lnSpc>
                <a:spcPct val="90000"/>
              </a:lnSpc>
              <a:buFont typeface="Wingdings" panose="05000000000000000000" pitchFamily="2" charset="2"/>
              <a:buChar char="Ø"/>
            </a:pPr>
            <a:endParaRPr lang="de-DE" altLang="de-DE" sz="2400" smtClean="0">
              <a:latin typeface="Arial" panose="020B0604020202020204" pitchFamily="34" charset="0"/>
            </a:endParaRPr>
          </a:p>
          <a:p>
            <a:pPr>
              <a:lnSpc>
                <a:spcPct val="90000"/>
              </a:lnSpc>
              <a:buFont typeface="Wingdings" panose="05000000000000000000" pitchFamily="2" charset="2"/>
              <a:buChar char="§"/>
            </a:pPr>
            <a:r>
              <a:rPr lang="de-DE" altLang="de-DE" sz="2400" smtClean="0">
                <a:latin typeface="Arial" panose="020B0604020202020204" pitchFamily="34" charset="0"/>
              </a:rPr>
              <a:t>Auf die Beseitigung von weiteren Gefahren, sowie die Kennzeichnung und die Absperrung von besonderen Gefahrstellen innerhalb des Arbeitsbereiches ist zu achten.</a:t>
            </a:r>
          </a:p>
        </p:txBody>
      </p:sp>
      <p:sp>
        <p:nvSpPr>
          <p:cNvPr id="29699" name="Rectangle 2"/>
          <p:cNvSpPr>
            <a:spLocks noGrp="1" noChangeArrowheads="1"/>
          </p:cNvSpPr>
          <p:nvPr>
            <p:ph type="title"/>
          </p:nvPr>
        </p:nvSpPr>
        <p:spPr>
          <a:xfrm>
            <a:off x="107950" y="260350"/>
            <a:ext cx="5810250" cy="381000"/>
          </a:xfrm>
        </p:spPr>
        <p:txBody>
          <a:bodyPr/>
          <a:lstStyle/>
          <a:p>
            <a:r>
              <a:rPr lang="de-DE" altLang="de-DE" smtClean="0"/>
              <a:t>Rechtsgrundlagen und Einsatzlehre   </a:t>
            </a:r>
            <a:r>
              <a:rPr lang="de-DE" altLang="de-DE" b="0" smtClean="0"/>
              <a:t>– Einsatzgrundsätze – </a:t>
            </a:r>
          </a:p>
        </p:txBody>
      </p:sp>
      <p:sp>
        <p:nvSpPr>
          <p:cNvPr id="29700" name="Foliennummernplatzhalter 3"/>
          <p:cNvSpPr>
            <a:spLocks noGrp="1"/>
          </p:cNvSpPr>
          <p:nvPr>
            <p:ph type="sldNum" sz="quarter" idx="10"/>
          </p:nvPr>
        </p:nvSpPr>
        <p:spPr>
          <a:xfrm>
            <a:off x="7059613" y="6477000"/>
            <a:ext cx="1905000" cy="265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800">
                <a:solidFill>
                  <a:schemeClr val="tx1"/>
                </a:solidFill>
                <a:latin typeface="Arial" panose="020B0604020202020204" pitchFamily="34" charset="0"/>
              </a:defRPr>
            </a:lvl1pPr>
            <a:lvl2pPr marL="742950" indent="-285750" defTabSz="957263">
              <a:defRPr sz="2800">
                <a:solidFill>
                  <a:schemeClr val="tx1"/>
                </a:solidFill>
                <a:latin typeface="Arial" panose="020B0604020202020204" pitchFamily="34" charset="0"/>
              </a:defRPr>
            </a:lvl2pPr>
            <a:lvl3pPr marL="1143000" indent="-228600" defTabSz="957263">
              <a:defRPr sz="2800">
                <a:solidFill>
                  <a:schemeClr val="tx1"/>
                </a:solidFill>
                <a:latin typeface="Arial" panose="020B0604020202020204" pitchFamily="34" charset="0"/>
              </a:defRPr>
            </a:lvl3pPr>
            <a:lvl4pPr marL="1600200" indent="-228600" defTabSz="957263">
              <a:defRPr sz="2800">
                <a:solidFill>
                  <a:schemeClr val="tx1"/>
                </a:solidFill>
                <a:latin typeface="Arial" panose="020B0604020202020204" pitchFamily="34" charset="0"/>
              </a:defRPr>
            </a:lvl4pPr>
            <a:lvl5pPr marL="2057400" indent="-228600" defTabSz="957263">
              <a:defRPr sz="2800">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2800">
                <a:solidFill>
                  <a:schemeClr val="tx1"/>
                </a:solidFill>
                <a:latin typeface="Arial" panose="020B0604020202020204" pitchFamily="34" charset="0"/>
              </a:defRPr>
            </a:lvl9pPr>
          </a:lstStyle>
          <a:p>
            <a:fld id="{8EAF40F5-9E82-4796-AA92-B1860A27B170}" type="slidenum">
              <a:rPr lang="en-US" altLang="de-DE" sz="1000" smtClean="0"/>
              <a:pPr/>
              <a:t>16</a:t>
            </a:fld>
            <a:endParaRPr lang="en-US" altLang="de-DE" sz="1000" smtClean="0"/>
          </a:p>
        </p:txBody>
      </p:sp>
      <p:sp>
        <p:nvSpPr>
          <p:cNvPr id="29701"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de-DE" altLang="de-DE" sz="1000" smtClean="0"/>
              <a:t>F-TH-VU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33507">
                                            <p:txEl>
                                              <p:pRg st="0" end="0"/>
                                            </p:txEl>
                                          </p:spTgt>
                                        </p:tgtEl>
                                        <p:attrNameLst>
                                          <p:attrName>style.visibility</p:attrName>
                                        </p:attrNameLst>
                                      </p:cBhvr>
                                      <p:to>
                                        <p:strVal val="visible"/>
                                      </p:to>
                                    </p:set>
                                    <p:animEffect transition="in" filter="blinds(horizontal)">
                                      <p:cBhvr>
                                        <p:cTn id="7" dur="500"/>
                                        <p:tgtEl>
                                          <p:spTgt spid="533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33507">
                                            <p:txEl>
                                              <p:pRg st="2" end="2"/>
                                            </p:txEl>
                                          </p:spTgt>
                                        </p:tgtEl>
                                        <p:attrNameLst>
                                          <p:attrName>style.visibility</p:attrName>
                                        </p:attrNameLst>
                                      </p:cBhvr>
                                      <p:to>
                                        <p:strVal val="visible"/>
                                      </p:to>
                                    </p:set>
                                    <p:animEffect transition="in" filter="blinds(horizontal)">
                                      <p:cBhvr>
                                        <p:cTn id="12" dur="500"/>
                                        <p:tgtEl>
                                          <p:spTgt spid="53350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33507">
                                            <p:txEl>
                                              <p:pRg st="3" end="3"/>
                                            </p:txEl>
                                          </p:spTgt>
                                        </p:tgtEl>
                                        <p:attrNameLst>
                                          <p:attrName>style.visibility</p:attrName>
                                        </p:attrNameLst>
                                      </p:cBhvr>
                                      <p:to>
                                        <p:strVal val="visible"/>
                                      </p:to>
                                    </p:set>
                                    <p:animEffect transition="in" filter="blinds(horizontal)">
                                      <p:cBhvr>
                                        <p:cTn id="17" dur="500"/>
                                        <p:tgtEl>
                                          <p:spTgt spid="53350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33507">
                                            <p:txEl>
                                              <p:pRg st="4" end="4"/>
                                            </p:txEl>
                                          </p:spTgt>
                                        </p:tgtEl>
                                        <p:attrNameLst>
                                          <p:attrName>style.visibility</p:attrName>
                                        </p:attrNameLst>
                                      </p:cBhvr>
                                      <p:to>
                                        <p:strVal val="visible"/>
                                      </p:to>
                                    </p:set>
                                    <p:animEffect transition="in" filter="blinds(horizontal)">
                                      <p:cBhvr>
                                        <p:cTn id="22" dur="500"/>
                                        <p:tgtEl>
                                          <p:spTgt spid="53350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533507">
                                            <p:txEl>
                                              <p:pRg st="5" end="5"/>
                                            </p:txEl>
                                          </p:spTgt>
                                        </p:tgtEl>
                                        <p:attrNameLst>
                                          <p:attrName>style.visibility</p:attrName>
                                        </p:attrNameLst>
                                      </p:cBhvr>
                                      <p:to>
                                        <p:strVal val="visible"/>
                                      </p:to>
                                    </p:set>
                                    <p:animEffect transition="in" filter="blinds(horizontal)">
                                      <p:cBhvr>
                                        <p:cTn id="27" dur="500"/>
                                        <p:tgtEl>
                                          <p:spTgt spid="533507">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533507">
                                            <p:txEl>
                                              <p:pRg st="6" end="6"/>
                                            </p:txEl>
                                          </p:spTgt>
                                        </p:tgtEl>
                                        <p:attrNameLst>
                                          <p:attrName>style.visibility</p:attrName>
                                        </p:attrNameLst>
                                      </p:cBhvr>
                                      <p:to>
                                        <p:strVal val="visible"/>
                                      </p:to>
                                    </p:set>
                                    <p:animEffect transition="in" filter="blinds(horizontal)">
                                      <p:cBhvr>
                                        <p:cTn id="32" dur="500"/>
                                        <p:tgtEl>
                                          <p:spTgt spid="533507">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533507">
                                            <p:txEl>
                                              <p:pRg st="7" end="7"/>
                                            </p:txEl>
                                          </p:spTgt>
                                        </p:tgtEl>
                                        <p:attrNameLst>
                                          <p:attrName>style.visibility</p:attrName>
                                        </p:attrNameLst>
                                      </p:cBhvr>
                                      <p:to>
                                        <p:strVal val="visible"/>
                                      </p:to>
                                    </p:set>
                                    <p:animEffect transition="in" filter="blinds(horizontal)">
                                      <p:cBhvr>
                                        <p:cTn id="37" dur="500"/>
                                        <p:tgtEl>
                                          <p:spTgt spid="533507">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533507">
                                            <p:txEl>
                                              <p:pRg st="9" end="9"/>
                                            </p:txEl>
                                          </p:spTgt>
                                        </p:tgtEl>
                                        <p:attrNameLst>
                                          <p:attrName>style.visibility</p:attrName>
                                        </p:attrNameLst>
                                      </p:cBhvr>
                                      <p:to>
                                        <p:strVal val="visible"/>
                                      </p:to>
                                    </p:set>
                                    <p:animEffect transition="in" filter="blinds(horizontal)">
                                      <p:cBhvr>
                                        <p:cTn id="42" dur="500"/>
                                        <p:tgtEl>
                                          <p:spTgt spid="53350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61" name="Text Box 13"/>
          <p:cNvSpPr txBox="1">
            <a:spLocks noChangeArrowheads="1"/>
          </p:cNvSpPr>
          <p:nvPr/>
        </p:nvSpPr>
        <p:spPr bwMode="auto">
          <a:xfrm>
            <a:off x="287338" y="1412875"/>
            <a:ext cx="8569325" cy="356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a:spcBef>
                <a:spcPct val="50000"/>
              </a:spcBef>
              <a:defRPr/>
            </a:pPr>
            <a:r>
              <a:rPr lang="de-DE" altLang="de-DE" sz="2400" dirty="0" smtClean="0"/>
              <a:t>Feuerwehrangehörige müssen frühzeitig und unverwechselbar erkennbar sein!</a:t>
            </a:r>
          </a:p>
          <a:p>
            <a:pPr algn="ctr">
              <a:spcBef>
                <a:spcPct val="30000"/>
              </a:spcBef>
              <a:defRPr/>
            </a:pPr>
            <a:r>
              <a:rPr lang="de-DE" altLang="de-DE" sz="2400" dirty="0" smtClean="0"/>
              <a:t>Warnkleidung </a:t>
            </a:r>
            <a:r>
              <a:rPr lang="de-DE" altLang="de-DE" sz="2400" u="sng" dirty="0" smtClean="0"/>
              <a:t>muss</a:t>
            </a:r>
            <a:r>
              <a:rPr lang="de-DE" altLang="de-DE" sz="2400" dirty="0" smtClean="0"/>
              <a:t> getragen werden! (UVV, FwDV 1)</a:t>
            </a:r>
          </a:p>
          <a:p>
            <a:pPr indent="-360000">
              <a:spcBef>
                <a:spcPct val="80000"/>
              </a:spcBef>
              <a:buFont typeface="Wingdings" pitchFamily="2" charset="2"/>
              <a:buChar char="§"/>
              <a:defRPr/>
            </a:pPr>
            <a:r>
              <a:rPr lang="de-DE" altLang="de-DE" sz="2400" dirty="0" smtClean="0"/>
              <a:t>Warnwesten nach DIN EN ISO 20471</a:t>
            </a:r>
          </a:p>
          <a:p>
            <a:pPr>
              <a:defRPr/>
            </a:pPr>
            <a:r>
              <a:rPr lang="de-DE" altLang="de-DE" sz="2400" dirty="0" smtClean="0"/>
              <a:t>     bei Feuerwehrjacken </a:t>
            </a:r>
          </a:p>
          <a:p>
            <a:pPr>
              <a:spcBef>
                <a:spcPct val="50000"/>
              </a:spcBef>
              <a:defRPr/>
            </a:pPr>
            <a:r>
              <a:rPr lang="de-DE" altLang="de-DE" sz="2400" dirty="0" smtClean="0"/>
              <a:t>oder</a:t>
            </a:r>
          </a:p>
          <a:p>
            <a:pPr indent="-360000">
              <a:spcBef>
                <a:spcPct val="80000"/>
              </a:spcBef>
              <a:buFont typeface="Wingdings" pitchFamily="2" charset="2"/>
              <a:buChar char="§"/>
              <a:defRPr/>
            </a:pPr>
            <a:r>
              <a:rPr lang="de-DE" altLang="de-DE" sz="2400" dirty="0" smtClean="0"/>
              <a:t>Feuerwehrüberjacke nach </a:t>
            </a:r>
            <a:r>
              <a:rPr lang="de-DE" altLang="de-DE" sz="2400" dirty="0" err="1" smtClean="0"/>
              <a:t>HuPF</a:t>
            </a:r>
            <a:endParaRPr lang="de-DE" altLang="de-DE" sz="2400" dirty="0" smtClean="0"/>
          </a:p>
        </p:txBody>
      </p:sp>
      <p:sp>
        <p:nvSpPr>
          <p:cNvPr id="30723" name="Rectangle 16"/>
          <p:cNvSpPr>
            <a:spLocks noGrp="1" noChangeArrowheads="1"/>
          </p:cNvSpPr>
          <p:nvPr>
            <p:ph type="title"/>
          </p:nvPr>
        </p:nvSpPr>
        <p:spPr>
          <a:xfrm>
            <a:off x="576263" y="765175"/>
            <a:ext cx="7991475" cy="523875"/>
          </a:xfrm>
          <a:noFill/>
        </p:spPr>
        <p:txBody>
          <a:bodyPr/>
          <a:lstStyle/>
          <a:p>
            <a:pPr algn="ctr"/>
            <a:r>
              <a:rPr lang="de-DE" altLang="de-DE" sz="3200" smtClean="0"/>
              <a:t>Sicherung gegen fließenden Verkehr</a:t>
            </a:r>
          </a:p>
        </p:txBody>
      </p:sp>
      <p:sp>
        <p:nvSpPr>
          <p:cNvPr id="20488" name="Text Box 50"/>
          <p:cNvSpPr txBox="1">
            <a:spLocks noChangeArrowheads="1"/>
          </p:cNvSpPr>
          <p:nvPr/>
        </p:nvSpPr>
        <p:spPr bwMode="auto">
          <a:xfrm>
            <a:off x="5330825" y="5970588"/>
            <a:ext cx="936625" cy="231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spcBef>
                <a:spcPct val="50000"/>
              </a:spcBef>
            </a:pPr>
            <a:r>
              <a:rPr lang="de-DE" altLang="de-DE" sz="900"/>
              <a:t>Abb. 2</a:t>
            </a:r>
          </a:p>
        </p:txBody>
      </p:sp>
      <p:sp>
        <p:nvSpPr>
          <p:cNvPr id="13" name="Rectangle 2"/>
          <p:cNvSpPr txBox="1">
            <a:spLocks noChangeArrowheads="1"/>
          </p:cNvSpPr>
          <p:nvPr/>
        </p:nvSpPr>
        <p:spPr bwMode="auto">
          <a:xfrm>
            <a:off x="107950" y="260350"/>
            <a:ext cx="58102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defTabSz="957263" rtl="0" eaLnBrk="0" fontAlgn="base" hangingPunct="0">
              <a:spcBef>
                <a:spcPct val="0"/>
              </a:spcBef>
              <a:spcAft>
                <a:spcPct val="0"/>
              </a:spcAft>
              <a:defRPr sz="1400" b="1">
                <a:solidFill>
                  <a:schemeClr val="tx2"/>
                </a:solidFill>
                <a:latin typeface="+mj-lt"/>
                <a:ea typeface="+mj-ea"/>
                <a:cs typeface="+mj-cs"/>
              </a:defRPr>
            </a:lvl1pPr>
            <a:lvl2pPr algn="l" defTabSz="957263" rtl="0" eaLnBrk="0" fontAlgn="base" hangingPunct="0">
              <a:spcBef>
                <a:spcPct val="0"/>
              </a:spcBef>
              <a:spcAft>
                <a:spcPct val="0"/>
              </a:spcAft>
              <a:defRPr sz="1400" b="1">
                <a:solidFill>
                  <a:schemeClr val="tx2"/>
                </a:solidFill>
                <a:latin typeface="Arial" charset="0"/>
              </a:defRPr>
            </a:lvl2pPr>
            <a:lvl3pPr algn="l" defTabSz="957263" rtl="0" eaLnBrk="0" fontAlgn="base" hangingPunct="0">
              <a:spcBef>
                <a:spcPct val="0"/>
              </a:spcBef>
              <a:spcAft>
                <a:spcPct val="0"/>
              </a:spcAft>
              <a:defRPr sz="1400" b="1">
                <a:solidFill>
                  <a:schemeClr val="tx2"/>
                </a:solidFill>
                <a:latin typeface="Arial" charset="0"/>
              </a:defRPr>
            </a:lvl3pPr>
            <a:lvl4pPr algn="l" defTabSz="957263" rtl="0" eaLnBrk="0" fontAlgn="base" hangingPunct="0">
              <a:spcBef>
                <a:spcPct val="0"/>
              </a:spcBef>
              <a:spcAft>
                <a:spcPct val="0"/>
              </a:spcAft>
              <a:defRPr sz="1400" b="1">
                <a:solidFill>
                  <a:schemeClr val="tx2"/>
                </a:solidFill>
                <a:latin typeface="Arial" charset="0"/>
              </a:defRPr>
            </a:lvl4pPr>
            <a:lvl5pPr algn="l" defTabSz="957263" rtl="0" eaLnBrk="0" fontAlgn="base" hangingPunct="0">
              <a:spcBef>
                <a:spcPct val="0"/>
              </a:spcBef>
              <a:spcAft>
                <a:spcPct val="0"/>
              </a:spcAft>
              <a:defRPr sz="1400" b="1">
                <a:solidFill>
                  <a:schemeClr val="tx2"/>
                </a:solidFill>
                <a:latin typeface="Arial" charset="0"/>
              </a:defRPr>
            </a:lvl5pPr>
            <a:lvl6pPr marL="457200" algn="l" defTabSz="957263" rtl="0" eaLnBrk="0" fontAlgn="base" hangingPunct="0">
              <a:spcBef>
                <a:spcPct val="0"/>
              </a:spcBef>
              <a:spcAft>
                <a:spcPct val="0"/>
              </a:spcAft>
              <a:defRPr sz="1400" b="1">
                <a:solidFill>
                  <a:schemeClr val="tx2"/>
                </a:solidFill>
                <a:latin typeface="Arial" charset="0"/>
              </a:defRPr>
            </a:lvl6pPr>
            <a:lvl7pPr marL="914400" algn="l" defTabSz="957263" rtl="0" eaLnBrk="0" fontAlgn="base" hangingPunct="0">
              <a:spcBef>
                <a:spcPct val="0"/>
              </a:spcBef>
              <a:spcAft>
                <a:spcPct val="0"/>
              </a:spcAft>
              <a:defRPr sz="1400" b="1">
                <a:solidFill>
                  <a:schemeClr val="tx2"/>
                </a:solidFill>
                <a:latin typeface="Arial" charset="0"/>
              </a:defRPr>
            </a:lvl7pPr>
            <a:lvl8pPr marL="1371600" algn="l" defTabSz="957263" rtl="0" eaLnBrk="0" fontAlgn="base" hangingPunct="0">
              <a:spcBef>
                <a:spcPct val="0"/>
              </a:spcBef>
              <a:spcAft>
                <a:spcPct val="0"/>
              </a:spcAft>
              <a:defRPr sz="1400" b="1">
                <a:solidFill>
                  <a:schemeClr val="tx2"/>
                </a:solidFill>
                <a:latin typeface="Arial" charset="0"/>
              </a:defRPr>
            </a:lvl8pPr>
            <a:lvl9pPr marL="1828800" algn="l" defTabSz="957263" rtl="0" eaLnBrk="0" fontAlgn="base" hangingPunct="0">
              <a:spcBef>
                <a:spcPct val="0"/>
              </a:spcBef>
              <a:spcAft>
                <a:spcPct val="0"/>
              </a:spcAft>
              <a:defRPr sz="1400" b="1">
                <a:solidFill>
                  <a:schemeClr val="tx2"/>
                </a:solidFill>
                <a:latin typeface="Arial" charset="0"/>
              </a:defRPr>
            </a:lvl9pPr>
          </a:lstStyle>
          <a:p>
            <a:pPr>
              <a:defRPr/>
            </a:pPr>
            <a:r>
              <a:rPr lang="de-DE" altLang="de-DE" kern="0" dirty="0" smtClean="0"/>
              <a:t>Rechtsgrundlagen und Einsatzlehre   </a:t>
            </a:r>
            <a:r>
              <a:rPr lang="de-DE" altLang="de-DE" b="0" kern="0" dirty="0" smtClean="0"/>
              <a:t>– Einsatzgrundsätze – </a:t>
            </a:r>
          </a:p>
        </p:txBody>
      </p:sp>
      <p:sp>
        <p:nvSpPr>
          <p:cNvPr id="30726" name="Foliennummernplatzhalter 3"/>
          <p:cNvSpPr>
            <a:spLocks noGrp="1"/>
          </p:cNvSpPr>
          <p:nvPr>
            <p:ph type="sldNum" sz="quarter" idx="10"/>
          </p:nvPr>
        </p:nvSpPr>
        <p:spPr>
          <a:xfrm>
            <a:off x="7059613" y="6477000"/>
            <a:ext cx="1905000" cy="265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800">
                <a:solidFill>
                  <a:schemeClr val="tx1"/>
                </a:solidFill>
                <a:latin typeface="Arial" panose="020B0604020202020204" pitchFamily="34" charset="0"/>
              </a:defRPr>
            </a:lvl1pPr>
            <a:lvl2pPr marL="742950" indent="-285750" defTabSz="957263">
              <a:defRPr sz="2800">
                <a:solidFill>
                  <a:schemeClr val="tx1"/>
                </a:solidFill>
                <a:latin typeface="Arial" panose="020B0604020202020204" pitchFamily="34" charset="0"/>
              </a:defRPr>
            </a:lvl2pPr>
            <a:lvl3pPr marL="1143000" indent="-228600" defTabSz="957263">
              <a:defRPr sz="2800">
                <a:solidFill>
                  <a:schemeClr val="tx1"/>
                </a:solidFill>
                <a:latin typeface="Arial" panose="020B0604020202020204" pitchFamily="34" charset="0"/>
              </a:defRPr>
            </a:lvl3pPr>
            <a:lvl4pPr marL="1600200" indent="-228600" defTabSz="957263">
              <a:defRPr sz="2800">
                <a:solidFill>
                  <a:schemeClr val="tx1"/>
                </a:solidFill>
                <a:latin typeface="Arial" panose="020B0604020202020204" pitchFamily="34" charset="0"/>
              </a:defRPr>
            </a:lvl4pPr>
            <a:lvl5pPr marL="2057400" indent="-228600" defTabSz="957263">
              <a:defRPr sz="2800">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2800">
                <a:solidFill>
                  <a:schemeClr val="tx1"/>
                </a:solidFill>
                <a:latin typeface="Arial" panose="020B0604020202020204" pitchFamily="34" charset="0"/>
              </a:defRPr>
            </a:lvl9pPr>
          </a:lstStyle>
          <a:p>
            <a:fld id="{4DC15B16-D439-402F-A46A-169E09E147F6}" type="slidenum">
              <a:rPr lang="en-US" altLang="de-DE" sz="1000" smtClean="0"/>
              <a:pPr/>
              <a:t>17</a:t>
            </a:fld>
            <a:endParaRPr lang="en-US" altLang="de-DE" sz="1000" smtClean="0"/>
          </a:p>
        </p:txBody>
      </p:sp>
      <p:sp>
        <p:nvSpPr>
          <p:cNvPr id="30727"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de-DE" altLang="de-DE" sz="1000" smtClean="0"/>
              <a:t>F-TH-VU  </a:t>
            </a:r>
          </a:p>
        </p:txBody>
      </p:sp>
      <p:pic>
        <p:nvPicPr>
          <p:cNvPr id="30728" name="Grafik 1"/>
          <p:cNvPicPr>
            <a:picLocks noChangeAspect="1"/>
          </p:cNvPicPr>
          <p:nvPr/>
        </p:nvPicPr>
        <p:blipFill>
          <a:blip r:embed="rId3" cstate="print">
            <a:extLst>
              <a:ext uri="{28A0092B-C50C-407E-A947-70E740481C1C}">
                <a14:useLocalDpi xmlns:a14="http://schemas.microsoft.com/office/drawing/2010/main" val="0"/>
              </a:ext>
            </a:extLst>
          </a:blip>
          <a:srcRect l="13898" t="19705" r="10959" b="43616"/>
          <a:stretch>
            <a:fillRect/>
          </a:stretch>
        </p:blipFill>
        <p:spPr bwMode="auto">
          <a:xfrm>
            <a:off x="5330825" y="3405188"/>
            <a:ext cx="345757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62861">
                                            <p:txEl>
                                              <p:pRg st="0" end="0"/>
                                            </p:txEl>
                                          </p:spTgt>
                                        </p:tgtEl>
                                        <p:attrNameLst>
                                          <p:attrName>style.visibility</p:attrName>
                                        </p:attrNameLst>
                                      </p:cBhvr>
                                      <p:to>
                                        <p:strVal val="visible"/>
                                      </p:to>
                                    </p:set>
                                    <p:animEffect transition="in" filter="blinds(horizontal)">
                                      <p:cBhvr>
                                        <p:cTn id="7" dur="500"/>
                                        <p:tgtEl>
                                          <p:spTgt spid="46286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62861">
                                            <p:txEl>
                                              <p:pRg st="1" end="1"/>
                                            </p:txEl>
                                          </p:spTgt>
                                        </p:tgtEl>
                                        <p:attrNameLst>
                                          <p:attrName>style.visibility</p:attrName>
                                        </p:attrNameLst>
                                      </p:cBhvr>
                                      <p:to>
                                        <p:strVal val="visible"/>
                                      </p:to>
                                    </p:set>
                                    <p:animEffect transition="in" filter="blinds(horizontal)">
                                      <p:cBhvr>
                                        <p:cTn id="10" dur="500"/>
                                        <p:tgtEl>
                                          <p:spTgt spid="46286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462861">
                                            <p:txEl>
                                              <p:pRg st="2" end="2"/>
                                            </p:txEl>
                                          </p:spTgt>
                                        </p:tgtEl>
                                        <p:attrNameLst>
                                          <p:attrName>style.visibility</p:attrName>
                                        </p:attrNameLst>
                                      </p:cBhvr>
                                      <p:to>
                                        <p:strVal val="visible"/>
                                      </p:to>
                                    </p:set>
                                    <p:animEffect transition="in" filter="blinds(horizontal)">
                                      <p:cBhvr>
                                        <p:cTn id="15" dur="500"/>
                                        <p:tgtEl>
                                          <p:spTgt spid="462861">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462861">
                                            <p:txEl>
                                              <p:pRg st="3" end="3"/>
                                            </p:txEl>
                                          </p:spTgt>
                                        </p:tgtEl>
                                        <p:attrNameLst>
                                          <p:attrName>style.visibility</p:attrName>
                                        </p:attrNameLst>
                                      </p:cBhvr>
                                      <p:to>
                                        <p:strVal val="visible"/>
                                      </p:to>
                                    </p:set>
                                    <p:animEffect transition="in" filter="blinds(horizontal)">
                                      <p:cBhvr>
                                        <p:cTn id="18" dur="500"/>
                                        <p:tgtEl>
                                          <p:spTgt spid="462861">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0488"/>
                                        </p:tgtEl>
                                        <p:attrNameLst>
                                          <p:attrName>style.visibility</p:attrName>
                                        </p:attrNameLst>
                                      </p:cBhvr>
                                      <p:to>
                                        <p:strVal val="visible"/>
                                      </p:to>
                                    </p:set>
                                    <p:animEffect transition="in" filter="blinds(horizontal)">
                                      <p:cBhvr>
                                        <p:cTn id="21" dur="500"/>
                                        <p:tgtEl>
                                          <p:spTgt spid="2048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462861">
                                            <p:txEl>
                                              <p:pRg st="4" end="4"/>
                                            </p:txEl>
                                          </p:spTgt>
                                        </p:tgtEl>
                                        <p:attrNameLst>
                                          <p:attrName>style.visibility</p:attrName>
                                        </p:attrNameLst>
                                      </p:cBhvr>
                                      <p:to>
                                        <p:strVal val="visible"/>
                                      </p:to>
                                    </p:set>
                                    <p:animEffect transition="in" filter="blinds(horizontal)">
                                      <p:cBhvr>
                                        <p:cTn id="26" dur="500"/>
                                        <p:tgtEl>
                                          <p:spTgt spid="462861">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462861">
                                            <p:txEl>
                                              <p:pRg st="5" end="5"/>
                                            </p:txEl>
                                          </p:spTgt>
                                        </p:tgtEl>
                                        <p:attrNameLst>
                                          <p:attrName>style.visibility</p:attrName>
                                        </p:attrNameLst>
                                      </p:cBhvr>
                                      <p:to>
                                        <p:strVal val="visible"/>
                                      </p:to>
                                    </p:set>
                                    <p:animEffect transition="in" filter="blinds(horizontal)">
                                      <p:cBhvr>
                                        <p:cTn id="31" dur="500"/>
                                        <p:tgtEl>
                                          <p:spTgt spid="46286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2"/>
          <p:cNvGrpSpPr>
            <a:grpSpLocks/>
          </p:cNvGrpSpPr>
          <p:nvPr/>
        </p:nvGrpSpPr>
        <p:grpSpPr bwMode="auto">
          <a:xfrm>
            <a:off x="395288" y="1557338"/>
            <a:ext cx="8426450" cy="4321175"/>
            <a:chOff x="1156" y="1570"/>
            <a:chExt cx="3493" cy="936"/>
          </a:xfrm>
        </p:grpSpPr>
        <p:grpSp>
          <p:nvGrpSpPr>
            <p:cNvPr id="32776" name="Group 3"/>
            <p:cNvGrpSpPr>
              <a:grpSpLocks/>
            </p:cNvGrpSpPr>
            <p:nvPr/>
          </p:nvGrpSpPr>
          <p:grpSpPr bwMode="auto">
            <a:xfrm>
              <a:off x="1156" y="1570"/>
              <a:ext cx="3493" cy="725"/>
              <a:chOff x="385" y="210"/>
              <a:chExt cx="3493" cy="725"/>
            </a:xfrm>
          </p:grpSpPr>
          <p:sp>
            <p:nvSpPr>
              <p:cNvPr id="32786" name="Rectangle 4"/>
              <p:cNvSpPr>
                <a:spLocks noChangeArrowheads="1"/>
              </p:cNvSpPr>
              <p:nvPr/>
            </p:nvSpPr>
            <p:spPr bwMode="auto">
              <a:xfrm>
                <a:off x="385" y="210"/>
                <a:ext cx="3493" cy="725"/>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de-DE" altLang="de-DE"/>
              </a:p>
            </p:txBody>
          </p:sp>
          <p:sp>
            <p:nvSpPr>
              <p:cNvPr id="32787" name="Rectangle 5"/>
              <p:cNvSpPr>
                <a:spLocks noChangeArrowheads="1"/>
              </p:cNvSpPr>
              <p:nvPr/>
            </p:nvSpPr>
            <p:spPr bwMode="auto">
              <a:xfrm>
                <a:off x="385" y="300"/>
                <a:ext cx="3493" cy="54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de-DE" altLang="de-DE"/>
              </a:p>
            </p:txBody>
          </p:sp>
          <p:sp>
            <p:nvSpPr>
              <p:cNvPr id="32788" name="Line 6"/>
              <p:cNvSpPr>
                <a:spLocks noChangeShapeType="1"/>
              </p:cNvSpPr>
              <p:nvPr/>
            </p:nvSpPr>
            <p:spPr bwMode="auto">
              <a:xfrm>
                <a:off x="385" y="572"/>
                <a:ext cx="3493" cy="0"/>
              </a:xfrm>
              <a:prstGeom prst="line">
                <a:avLst/>
              </a:prstGeom>
              <a:noFill/>
              <a:ln w="28575">
                <a:solidFill>
                  <a:schemeClr val="bg1"/>
                </a:solidFill>
                <a:prstDash val="lgDash"/>
                <a:round/>
                <a:headEnd/>
                <a:tailEnd/>
              </a:ln>
              <a:extLst>
                <a:ext uri="{909E8E84-426E-40DD-AFC4-6F175D3DCCD1}">
                  <a14:hiddenFill xmlns:a14="http://schemas.microsoft.com/office/drawing/2010/main">
                    <a:noFill/>
                  </a14:hiddenFill>
                </a:ext>
              </a:extLst>
            </p:spPr>
            <p:txBody>
              <a:bodyPr/>
              <a:lstStyle/>
              <a:p>
                <a:endParaRPr lang="de-DE"/>
              </a:p>
            </p:txBody>
          </p:sp>
          <p:sp>
            <p:nvSpPr>
              <p:cNvPr id="32789" name="Line 7"/>
              <p:cNvSpPr>
                <a:spLocks noChangeShapeType="1"/>
              </p:cNvSpPr>
              <p:nvPr/>
            </p:nvSpPr>
            <p:spPr bwMode="auto">
              <a:xfrm>
                <a:off x="385" y="346"/>
                <a:ext cx="3493"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2790" name="Line 8"/>
              <p:cNvSpPr>
                <a:spLocks noChangeShapeType="1"/>
              </p:cNvSpPr>
              <p:nvPr/>
            </p:nvSpPr>
            <p:spPr bwMode="auto">
              <a:xfrm>
                <a:off x="385" y="799"/>
                <a:ext cx="3493"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de-DE"/>
              </a:p>
            </p:txBody>
          </p:sp>
          <p:pic>
            <p:nvPicPr>
              <p:cNvPr id="32791" name="Picture 9" descr="B02-67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75679">
                <a:off x="1701" y="346"/>
                <a:ext cx="313"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2" name="Picture 10" descr="B02-67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9" y="402"/>
                <a:ext cx="313"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3" name="Picture 11" descr="B02-65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18" y="300"/>
                <a:ext cx="617"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4" name="Picture 12" descr="B06-0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 y="776"/>
                <a:ext cx="73"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5" name="Picture 13" descr="B06-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34" y="300"/>
                <a:ext cx="4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6" name="Picture 14" descr="B06-00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6" y="753"/>
                <a:ext cx="143"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7" name="Picture 15" descr="B06-0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60" y="277"/>
                <a:ext cx="73"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8" name="Picture 16" descr="B06-00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44" y="233"/>
                <a:ext cx="143"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9" name="Picture 17" descr="B06-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43" y="346"/>
                <a:ext cx="4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0" name="Picture 18" descr="B06-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02" y="436"/>
                <a:ext cx="4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1" name="Picture 19" descr="B06-0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0" y="367"/>
                <a:ext cx="73"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2" name="Picture 20" descr="B06-0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9" y="413"/>
                <a:ext cx="73"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3" name="Picture 21" descr="B06-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53" y="501"/>
                <a:ext cx="4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4" name="Picture 22" descr="B06-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1" y="391"/>
                <a:ext cx="4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5" name="Picture 23" descr="B06-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45" y="501"/>
                <a:ext cx="4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6" name="Picture 24" descr="B06-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0" y="346"/>
                <a:ext cx="4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7" name="Picture 25" descr="B06-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37" y="501"/>
                <a:ext cx="4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8" name="Picture 26" descr="B06-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0" y="300"/>
                <a:ext cx="4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9" name="Picture 27" descr="B06-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71" y="501"/>
                <a:ext cx="4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10" name="Line 28"/>
              <p:cNvSpPr>
                <a:spLocks noChangeShapeType="1"/>
              </p:cNvSpPr>
              <p:nvPr/>
            </p:nvSpPr>
            <p:spPr bwMode="auto">
              <a:xfrm flipH="1">
                <a:off x="3606" y="459"/>
                <a:ext cx="227" cy="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2811" name="Line 29"/>
              <p:cNvSpPr>
                <a:spLocks noChangeShapeType="1"/>
              </p:cNvSpPr>
              <p:nvPr/>
            </p:nvSpPr>
            <p:spPr bwMode="auto">
              <a:xfrm flipH="1">
                <a:off x="431" y="663"/>
                <a:ext cx="227" cy="0"/>
              </a:xfrm>
              <a:prstGeom prst="line">
                <a:avLst/>
              </a:prstGeom>
              <a:noFill/>
              <a:ln w="5715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de-DE"/>
              </a:p>
            </p:txBody>
          </p:sp>
          <p:pic>
            <p:nvPicPr>
              <p:cNvPr id="32812" name="Picture 30" descr="B06-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52" y="391"/>
                <a:ext cx="4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3" name="Picture 31" descr="B06-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61" y="436"/>
                <a:ext cx="4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4" name="Picture 32" descr="B06-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71" y="482"/>
                <a:ext cx="4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5" name="Picture 33" descr="B06-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3" y="482"/>
                <a:ext cx="4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6" name="Picture 34" descr="B06-0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9" y="413"/>
                <a:ext cx="73"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7" name="Picture 35" descr="B06-0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8" y="367"/>
                <a:ext cx="73"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777" name="Group 36"/>
            <p:cNvGrpSpPr>
              <a:grpSpLocks/>
            </p:cNvGrpSpPr>
            <p:nvPr/>
          </p:nvGrpSpPr>
          <p:grpSpPr bwMode="auto">
            <a:xfrm>
              <a:off x="1292" y="2295"/>
              <a:ext cx="3266" cy="211"/>
              <a:chOff x="521" y="935"/>
              <a:chExt cx="3266" cy="211"/>
            </a:xfrm>
          </p:grpSpPr>
          <p:sp>
            <p:nvSpPr>
              <p:cNvPr id="32778" name="Text Box 37"/>
              <p:cNvSpPr txBox="1">
                <a:spLocks noChangeArrowheads="1"/>
              </p:cNvSpPr>
              <p:nvPr/>
            </p:nvSpPr>
            <p:spPr bwMode="auto">
              <a:xfrm>
                <a:off x="1519" y="989"/>
                <a:ext cx="1225"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spcBef>
                    <a:spcPct val="50000"/>
                  </a:spcBef>
                </a:pPr>
                <a:r>
                  <a:rPr lang="de-DE" altLang="de-DE" sz="1200"/>
                  <a:t>Einsatzstelle</a:t>
                </a:r>
              </a:p>
            </p:txBody>
          </p:sp>
          <p:sp>
            <p:nvSpPr>
              <p:cNvPr id="32779" name="Line 38"/>
              <p:cNvSpPr>
                <a:spLocks noChangeShapeType="1"/>
              </p:cNvSpPr>
              <p:nvPr/>
            </p:nvSpPr>
            <p:spPr bwMode="auto">
              <a:xfrm>
                <a:off x="1471" y="981"/>
                <a:ext cx="1364" cy="0"/>
              </a:xfrm>
              <a:prstGeom prst="line">
                <a:avLst/>
              </a:prstGeom>
              <a:noFill/>
              <a:ln w="9525">
                <a:solidFill>
                  <a:schemeClr val="tx1"/>
                </a:solidFill>
                <a:round/>
                <a:headEnd type="diamond" w="med" len="med"/>
                <a:tailEnd type="diamond" w="med" len="med"/>
              </a:ln>
              <a:extLst>
                <a:ext uri="{909E8E84-426E-40DD-AFC4-6F175D3DCCD1}">
                  <a14:hiddenFill xmlns:a14="http://schemas.microsoft.com/office/drawing/2010/main">
                    <a:noFill/>
                  </a14:hiddenFill>
                </a:ext>
              </a:extLst>
            </p:spPr>
            <p:txBody>
              <a:bodyPr/>
              <a:lstStyle/>
              <a:p>
                <a:endParaRPr lang="de-DE"/>
              </a:p>
            </p:txBody>
          </p:sp>
          <p:sp>
            <p:nvSpPr>
              <p:cNvPr id="32780" name="Line 39"/>
              <p:cNvSpPr>
                <a:spLocks noChangeShapeType="1"/>
              </p:cNvSpPr>
              <p:nvPr/>
            </p:nvSpPr>
            <p:spPr bwMode="auto">
              <a:xfrm flipH="1">
                <a:off x="521" y="981"/>
                <a:ext cx="950" cy="0"/>
              </a:xfrm>
              <a:prstGeom prst="line">
                <a:avLst/>
              </a:prstGeom>
              <a:noFill/>
              <a:ln w="9525">
                <a:solidFill>
                  <a:schemeClr val="tx1"/>
                </a:solidFill>
                <a:round/>
                <a:headEnd type="diamond" w="med" len="med"/>
                <a:tailEnd type="diamond" w="med" len="med"/>
              </a:ln>
              <a:extLst>
                <a:ext uri="{909E8E84-426E-40DD-AFC4-6F175D3DCCD1}">
                  <a14:hiddenFill xmlns:a14="http://schemas.microsoft.com/office/drawing/2010/main">
                    <a:noFill/>
                  </a14:hiddenFill>
                </a:ext>
              </a:extLst>
            </p:spPr>
            <p:txBody>
              <a:bodyPr/>
              <a:lstStyle/>
              <a:p>
                <a:endParaRPr lang="de-DE"/>
              </a:p>
            </p:txBody>
          </p:sp>
          <p:sp>
            <p:nvSpPr>
              <p:cNvPr id="32781" name="Text Box 40"/>
              <p:cNvSpPr txBox="1">
                <a:spLocks noChangeArrowheads="1"/>
              </p:cNvSpPr>
              <p:nvPr/>
            </p:nvSpPr>
            <p:spPr bwMode="auto">
              <a:xfrm>
                <a:off x="566" y="1027"/>
                <a:ext cx="905"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269875">
                  <a:defRPr sz="2800">
                    <a:solidFill>
                      <a:schemeClr val="tx1"/>
                    </a:solidFill>
                    <a:latin typeface="Arial" panose="020B0604020202020204" pitchFamily="34" charset="0"/>
                  </a:defRPr>
                </a:lvl1pPr>
                <a:lvl2pPr marL="742950" indent="-285750" defTabSz="269875">
                  <a:defRPr sz="2800">
                    <a:solidFill>
                      <a:schemeClr val="tx1"/>
                    </a:solidFill>
                    <a:latin typeface="Arial" panose="020B0604020202020204" pitchFamily="34" charset="0"/>
                  </a:defRPr>
                </a:lvl2pPr>
                <a:lvl3pPr marL="1143000" indent="-228600" defTabSz="269875">
                  <a:defRPr sz="2800">
                    <a:solidFill>
                      <a:schemeClr val="tx1"/>
                    </a:solidFill>
                    <a:latin typeface="Arial" panose="020B0604020202020204" pitchFamily="34" charset="0"/>
                  </a:defRPr>
                </a:lvl3pPr>
                <a:lvl4pPr marL="1600200" indent="-228600" defTabSz="269875">
                  <a:defRPr sz="2800">
                    <a:solidFill>
                      <a:schemeClr val="tx1"/>
                    </a:solidFill>
                    <a:latin typeface="Arial" panose="020B0604020202020204" pitchFamily="34" charset="0"/>
                  </a:defRPr>
                </a:lvl4pPr>
                <a:lvl5pPr marL="2057400" indent="-228600" defTabSz="269875">
                  <a:defRPr sz="2800">
                    <a:solidFill>
                      <a:schemeClr val="tx1"/>
                    </a:solidFill>
                    <a:latin typeface="Arial" panose="020B0604020202020204" pitchFamily="34" charset="0"/>
                  </a:defRPr>
                </a:lvl5pPr>
                <a:lvl6pPr marL="2514600" indent="-228600" defTabSz="269875"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269875"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269875"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269875"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spcBef>
                    <a:spcPct val="50000"/>
                  </a:spcBef>
                </a:pPr>
                <a:r>
                  <a:rPr lang="de-DE" altLang="de-DE" sz="1200"/>
                  <a:t>außerorts:	200 m</a:t>
                </a:r>
              </a:p>
              <a:p>
                <a:pPr eaLnBrk="1" hangingPunct="1">
                  <a:spcBef>
                    <a:spcPct val="50000"/>
                  </a:spcBef>
                </a:pPr>
                <a:r>
                  <a:rPr lang="de-DE" altLang="de-DE" sz="1200"/>
                  <a:t>innerorts: 	100 m</a:t>
                </a:r>
              </a:p>
            </p:txBody>
          </p:sp>
          <p:sp>
            <p:nvSpPr>
              <p:cNvPr id="32782" name="Line 41"/>
              <p:cNvSpPr>
                <a:spLocks noChangeShapeType="1"/>
              </p:cNvSpPr>
              <p:nvPr/>
            </p:nvSpPr>
            <p:spPr bwMode="auto">
              <a:xfrm flipH="1">
                <a:off x="2837" y="981"/>
                <a:ext cx="950" cy="0"/>
              </a:xfrm>
              <a:prstGeom prst="line">
                <a:avLst/>
              </a:prstGeom>
              <a:noFill/>
              <a:ln w="9525">
                <a:solidFill>
                  <a:schemeClr val="tx1"/>
                </a:solidFill>
                <a:round/>
                <a:headEnd type="diamond" w="med" len="med"/>
                <a:tailEnd type="diamond" w="med" len="med"/>
              </a:ln>
              <a:extLst>
                <a:ext uri="{909E8E84-426E-40DD-AFC4-6F175D3DCCD1}">
                  <a14:hiddenFill xmlns:a14="http://schemas.microsoft.com/office/drawing/2010/main">
                    <a:noFill/>
                  </a14:hiddenFill>
                </a:ext>
              </a:extLst>
            </p:spPr>
            <p:txBody>
              <a:bodyPr/>
              <a:lstStyle/>
              <a:p>
                <a:endParaRPr lang="de-DE"/>
              </a:p>
            </p:txBody>
          </p:sp>
          <p:sp>
            <p:nvSpPr>
              <p:cNvPr id="32783" name="Text Box 42"/>
              <p:cNvSpPr txBox="1">
                <a:spLocks noChangeArrowheads="1"/>
              </p:cNvSpPr>
              <p:nvPr/>
            </p:nvSpPr>
            <p:spPr bwMode="auto">
              <a:xfrm>
                <a:off x="2880" y="1027"/>
                <a:ext cx="90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269875">
                  <a:defRPr sz="2800">
                    <a:solidFill>
                      <a:schemeClr val="tx1"/>
                    </a:solidFill>
                    <a:latin typeface="Arial" panose="020B0604020202020204" pitchFamily="34" charset="0"/>
                  </a:defRPr>
                </a:lvl1pPr>
                <a:lvl2pPr marL="742950" indent="-285750" defTabSz="269875">
                  <a:defRPr sz="2800">
                    <a:solidFill>
                      <a:schemeClr val="tx1"/>
                    </a:solidFill>
                    <a:latin typeface="Arial" panose="020B0604020202020204" pitchFamily="34" charset="0"/>
                  </a:defRPr>
                </a:lvl2pPr>
                <a:lvl3pPr marL="1143000" indent="-228600" defTabSz="269875">
                  <a:defRPr sz="2800">
                    <a:solidFill>
                      <a:schemeClr val="tx1"/>
                    </a:solidFill>
                    <a:latin typeface="Arial" panose="020B0604020202020204" pitchFamily="34" charset="0"/>
                  </a:defRPr>
                </a:lvl3pPr>
                <a:lvl4pPr marL="1600200" indent="-228600" defTabSz="269875">
                  <a:defRPr sz="2800">
                    <a:solidFill>
                      <a:schemeClr val="tx1"/>
                    </a:solidFill>
                    <a:latin typeface="Arial" panose="020B0604020202020204" pitchFamily="34" charset="0"/>
                  </a:defRPr>
                </a:lvl4pPr>
                <a:lvl5pPr marL="2057400" indent="-228600" defTabSz="269875">
                  <a:defRPr sz="2800">
                    <a:solidFill>
                      <a:schemeClr val="tx1"/>
                    </a:solidFill>
                    <a:latin typeface="Arial" panose="020B0604020202020204" pitchFamily="34" charset="0"/>
                  </a:defRPr>
                </a:lvl5pPr>
                <a:lvl6pPr marL="2514600" indent="-228600" defTabSz="269875"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269875"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269875"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269875"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spcBef>
                    <a:spcPct val="50000"/>
                  </a:spcBef>
                </a:pPr>
                <a:r>
                  <a:rPr lang="de-DE" altLang="de-DE" sz="1200"/>
                  <a:t>200 m</a:t>
                </a:r>
              </a:p>
              <a:p>
                <a:pPr algn="ctr" eaLnBrk="1" hangingPunct="1">
                  <a:spcBef>
                    <a:spcPct val="50000"/>
                  </a:spcBef>
                </a:pPr>
                <a:r>
                  <a:rPr lang="de-DE" altLang="de-DE" sz="1200"/>
                  <a:t>100 m</a:t>
                </a:r>
              </a:p>
            </p:txBody>
          </p:sp>
          <p:sp>
            <p:nvSpPr>
              <p:cNvPr id="32784" name="Line 43"/>
              <p:cNvSpPr>
                <a:spLocks noChangeShapeType="1"/>
              </p:cNvSpPr>
              <p:nvPr/>
            </p:nvSpPr>
            <p:spPr bwMode="auto">
              <a:xfrm flipV="1">
                <a:off x="1016" y="935"/>
                <a:ext cx="43" cy="91"/>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2785" name="Line 44"/>
              <p:cNvSpPr>
                <a:spLocks noChangeShapeType="1"/>
              </p:cNvSpPr>
              <p:nvPr/>
            </p:nvSpPr>
            <p:spPr bwMode="auto">
              <a:xfrm flipV="1">
                <a:off x="3291" y="935"/>
                <a:ext cx="43" cy="91"/>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grpSp>
      </p:grpSp>
      <p:sp>
        <p:nvSpPr>
          <p:cNvPr id="32771" name="Text Box 46"/>
          <p:cNvSpPr txBox="1">
            <a:spLocks noChangeArrowheads="1"/>
          </p:cNvSpPr>
          <p:nvPr/>
        </p:nvSpPr>
        <p:spPr bwMode="auto">
          <a:xfrm>
            <a:off x="971550" y="692150"/>
            <a:ext cx="72009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nchor="ctr" anchorCtr="1"/>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spcBef>
                <a:spcPct val="50000"/>
              </a:spcBef>
            </a:pPr>
            <a:r>
              <a:rPr lang="de-DE" altLang="de-DE" sz="3200" b="1"/>
              <a:t>Absicherung auf gerader Straße </a:t>
            </a:r>
          </a:p>
        </p:txBody>
      </p:sp>
      <p:sp>
        <p:nvSpPr>
          <p:cNvPr id="32772" name="Text Box 50"/>
          <p:cNvSpPr txBox="1">
            <a:spLocks noChangeArrowheads="1"/>
          </p:cNvSpPr>
          <p:nvPr/>
        </p:nvSpPr>
        <p:spPr bwMode="auto">
          <a:xfrm>
            <a:off x="7812088" y="4854575"/>
            <a:ext cx="9366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spcBef>
                <a:spcPct val="50000"/>
              </a:spcBef>
            </a:pPr>
            <a:r>
              <a:rPr lang="de-DE" altLang="de-DE" sz="900"/>
              <a:t>Abb. 3</a:t>
            </a:r>
          </a:p>
        </p:txBody>
      </p:sp>
      <p:sp>
        <p:nvSpPr>
          <p:cNvPr id="32773" name="Rectangle 2"/>
          <p:cNvSpPr>
            <a:spLocks noGrp="1" noChangeArrowheads="1"/>
          </p:cNvSpPr>
          <p:nvPr>
            <p:ph type="title"/>
          </p:nvPr>
        </p:nvSpPr>
        <p:spPr>
          <a:xfrm>
            <a:off x="107950" y="260350"/>
            <a:ext cx="5810250" cy="381000"/>
          </a:xfrm>
        </p:spPr>
        <p:txBody>
          <a:bodyPr/>
          <a:lstStyle/>
          <a:p>
            <a:r>
              <a:rPr lang="de-DE" altLang="de-DE" smtClean="0"/>
              <a:t>Rechtsgrundlagen und Einsatzlehre   </a:t>
            </a:r>
            <a:r>
              <a:rPr lang="de-DE" altLang="de-DE" b="0" smtClean="0"/>
              <a:t>– Einsatzgrundsätze – </a:t>
            </a:r>
          </a:p>
        </p:txBody>
      </p:sp>
      <p:sp>
        <p:nvSpPr>
          <p:cNvPr id="32774" name="Foliennummernplatzhalter 3"/>
          <p:cNvSpPr>
            <a:spLocks noGrp="1"/>
          </p:cNvSpPr>
          <p:nvPr>
            <p:ph type="sldNum" sz="quarter" idx="10"/>
          </p:nvPr>
        </p:nvSpPr>
        <p:spPr>
          <a:xfrm>
            <a:off x="7059613" y="6477000"/>
            <a:ext cx="1905000" cy="265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800">
                <a:solidFill>
                  <a:schemeClr val="tx1"/>
                </a:solidFill>
                <a:latin typeface="Arial" panose="020B0604020202020204" pitchFamily="34" charset="0"/>
              </a:defRPr>
            </a:lvl1pPr>
            <a:lvl2pPr marL="742950" indent="-285750" defTabSz="957263">
              <a:defRPr sz="2800">
                <a:solidFill>
                  <a:schemeClr val="tx1"/>
                </a:solidFill>
                <a:latin typeface="Arial" panose="020B0604020202020204" pitchFamily="34" charset="0"/>
              </a:defRPr>
            </a:lvl2pPr>
            <a:lvl3pPr marL="1143000" indent="-228600" defTabSz="957263">
              <a:defRPr sz="2800">
                <a:solidFill>
                  <a:schemeClr val="tx1"/>
                </a:solidFill>
                <a:latin typeface="Arial" panose="020B0604020202020204" pitchFamily="34" charset="0"/>
              </a:defRPr>
            </a:lvl3pPr>
            <a:lvl4pPr marL="1600200" indent="-228600" defTabSz="957263">
              <a:defRPr sz="2800">
                <a:solidFill>
                  <a:schemeClr val="tx1"/>
                </a:solidFill>
                <a:latin typeface="Arial" panose="020B0604020202020204" pitchFamily="34" charset="0"/>
              </a:defRPr>
            </a:lvl4pPr>
            <a:lvl5pPr marL="2057400" indent="-228600" defTabSz="957263">
              <a:defRPr sz="2800">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2800">
                <a:solidFill>
                  <a:schemeClr val="tx1"/>
                </a:solidFill>
                <a:latin typeface="Arial" panose="020B0604020202020204" pitchFamily="34" charset="0"/>
              </a:defRPr>
            </a:lvl9pPr>
          </a:lstStyle>
          <a:p>
            <a:fld id="{7244C98D-B5B5-42C5-B8EE-3A4FFF55C187}" type="slidenum">
              <a:rPr lang="en-US" altLang="de-DE" sz="1000" smtClean="0"/>
              <a:pPr/>
              <a:t>18</a:t>
            </a:fld>
            <a:endParaRPr lang="en-US" altLang="de-DE" sz="1000" smtClean="0"/>
          </a:p>
        </p:txBody>
      </p:sp>
      <p:sp>
        <p:nvSpPr>
          <p:cNvPr id="32775"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de-DE" altLang="de-DE" sz="1000" smtClean="0"/>
              <a:t>F-TH-VU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bwMode="auto">
          <a:xfrm>
            <a:off x="611188" y="1412875"/>
            <a:ext cx="3657600" cy="3671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3"/>
          <p:cNvSpPr txBox="1">
            <a:spLocks noChangeArrowheads="1"/>
          </p:cNvSpPr>
          <p:nvPr/>
        </p:nvSpPr>
        <p:spPr bwMode="auto">
          <a:xfrm>
            <a:off x="1331913" y="692150"/>
            <a:ext cx="64801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de-DE" altLang="de-DE" sz="3200" b="1"/>
              <a:t>Absicherung vor einer Kuppe</a:t>
            </a:r>
          </a:p>
        </p:txBody>
      </p:sp>
      <p:graphicFrame>
        <p:nvGraphicFramePr>
          <p:cNvPr id="34820" name="Object 10"/>
          <p:cNvGraphicFramePr>
            <a:graphicFrameLocks noGrp="1" noChangeAspect="1"/>
          </p:cNvGraphicFramePr>
          <p:nvPr>
            <p:ph sz="half" idx="2"/>
          </p:nvPr>
        </p:nvGraphicFramePr>
        <p:xfrm>
          <a:off x="4787900" y="2420938"/>
          <a:ext cx="4032250" cy="3684587"/>
        </p:xfrm>
        <a:graphic>
          <a:graphicData uri="http://schemas.openxmlformats.org/presentationml/2006/ole">
            <mc:AlternateContent xmlns:mc="http://schemas.openxmlformats.org/markup-compatibility/2006">
              <mc:Choice xmlns:v="urn:schemas-microsoft-com:vml" Requires="v">
                <p:oleObj spid="_x0000_s34826" name="Bitmap" r:id="rId4" imgW="3428571" imgH="3134162" progId="Paint.Picture">
                  <p:embed/>
                </p:oleObj>
              </mc:Choice>
              <mc:Fallback>
                <p:oleObj name="Bitmap" r:id="rId4" imgW="3428571" imgH="3134162" progId="Paint.Picture">
                  <p:embed/>
                  <p:pic>
                    <p:nvPicPr>
                      <p:cNvPr id="0" name="Object 1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7900" y="2420938"/>
                        <a:ext cx="4032250" cy="368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21" name="Text Box 50"/>
          <p:cNvSpPr txBox="1">
            <a:spLocks noChangeArrowheads="1"/>
          </p:cNvSpPr>
          <p:nvPr/>
        </p:nvSpPr>
        <p:spPr bwMode="auto">
          <a:xfrm>
            <a:off x="539750" y="5084763"/>
            <a:ext cx="9366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spcBef>
                <a:spcPct val="50000"/>
              </a:spcBef>
            </a:pPr>
            <a:r>
              <a:rPr lang="de-DE" altLang="de-DE" sz="900"/>
              <a:t>Abb. 4</a:t>
            </a:r>
          </a:p>
        </p:txBody>
      </p:sp>
      <p:sp>
        <p:nvSpPr>
          <p:cNvPr id="34822" name="Text Box 50"/>
          <p:cNvSpPr txBox="1">
            <a:spLocks noChangeArrowheads="1"/>
          </p:cNvSpPr>
          <p:nvPr/>
        </p:nvSpPr>
        <p:spPr bwMode="auto">
          <a:xfrm>
            <a:off x="4787900" y="6021388"/>
            <a:ext cx="9366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spcBef>
                <a:spcPct val="50000"/>
              </a:spcBef>
            </a:pPr>
            <a:r>
              <a:rPr lang="de-DE" altLang="de-DE" sz="900"/>
              <a:t>Abb. 5</a:t>
            </a:r>
          </a:p>
        </p:txBody>
      </p:sp>
      <p:sp>
        <p:nvSpPr>
          <p:cNvPr id="34823" name="Rectangle 2"/>
          <p:cNvSpPr>
            <a:spLocks noGrp="1" noChangeArrowheads="1"/>
          </p:cNvSpPr>
          <p:nvPr>
            <p:ph type="title"/>
          </p:nvPr>
        </p:nvSpPr>
        <p:spPr>
          <a:xfrm>
            <a:off x="107950" y="260350"/>
            <a:ext cx="5810250" cy="381000"/>
          </a:xfrm>
        </p:spPr>
        <p:txBody>
          <a:bodyPr/>
          <a:lstStyle/>
          <a:p>
            <a:r>
              <a:rPr lang="de-DE" altLang="de-DE" smtClean="0"/>
              <a:t>Rechtsgrundlagen und Einsatzlehre   </a:t>
            </a:r>
            <a:r>
              <a:rPr lang="de-DE" altLang="de-DE" b="0" smtClean="0"/>
              <a:t>– Einsatzgrundsätze – </a:t>
            </a:r>
          </a:p>
        </p:txBody>
      </p:sp>
      <p:sp>
        <p:nvSpPr>
          <p:cNvPr id="34824" name="Foliennummernplatzhalter 3"/>
          <p:cNvSpPr>
            <a:spLocks noGrp="1"/>
          </p:cNvSpPr>
          <p:nvPr>
            <p:ph type="sldNum" sz="quarter" idx="10"/>
          </p:nvPr>
        </p:nvSpPr>
        <p:spPr>
          <a:xfrm>
            <a:off x="7059613" y="6477000"/>
            <a:ext cx="1905000" cy="265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800">
                <a:solidFill>
                  <a:schemeClr val="tx1"/>
                </a:solidFill>
                <a:latin typeface="Arial" panose="020B0604020202020204" pitchFamily="34" charset="0"/>
              </a:defRPr>
            </a:lvl1pPr>
            <a:lvl2pPr marL="742950" indent="-285750" defTabSz="957263">
              <a:defRPr sz="2800">
                <a:solidFill>
                  <a:schemeClr val="tx1"/>
                </a:solidFill>
                <a:latin typeface="Arial" panose="020B0604020202020204" pitchFamily="34" charset="0"/>
              </a:defRPr>
            </a:lvl2pPr>
            <a:lvl3pPr marL="1143000" indent="-228600" defTabSz="957263">
              <a:defRPr sz="2800">
                <a:solidFill>
                  <a:schemeClr val="tx1"/>
                </a:solidFill>
                <a:latin typeface="Arial" panose="020B0604020202020204" pitchFamily="34" charset="0"/>
              </a:defRPr>
            </a:lvl3pPr>
            <a:lvl4pPr marL="1600200" indent="-228600" defTabSz="957263">
              <a:defRPr sz="2800">
                <a:solidFill>
                  <a:schemeClr val="tx1"/>
                </a:solidFill>
                <a:latin typeface="Arial" panose="020B0604020202020204" pitchFamily="34" charset="0"/>
              </a:defRPr>
            </a:lvl4pPr>
            <a:lvl5pPr marL="2057400" indent="-228600" defTabSz="957263">
              <a:defRPr sz="2800">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2800">
                <a:solidFill>
                  <a:schemeClr val="tx1"/>
                </a:solidFill>
                <a:latin typeface="Arial" panose="020B0604020202020204" pitchFamily="34" charset="0"/>
              </a:defRPr>
            </a:lvl9pPr>
          </a:lstStyle>
          <a:p>
            <a:fld id="{6828E951-817D-4833-8B3E-83E0F8B5A5E9}" type="slidenum">
              <a:rPr lang="en-US" altLang="de-DE" sz="1000" smtClean="0"/>
              <a:pPr/>
              <a:t>19</a:t>
            </a:fld>
            <a:endParaRPr lang="en-US" altLang="de-DE" sz="1000" smtClean="0"/>
          </a:p>
        </p:txBody>
      </p:sp>
      <p:sp>
        <p:nvSpPr>
          <p:cNvPr id="34825"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de-DE" altLang="de-DE" sz="1000" smtClean="0"/>
              <a:t>F-TH-VU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liennummernplatzhalter 3"/>
          <p:cNvSpPr>
            <a:spLocks noGrp="1"/>
          </p:cNvSpPr>
          <p:nvPr>
            <p:ph type="sldNum" sz="quarter" idx="10"/>
          </p:nvPr>
        </p:nvSpPr>
        <p:spPr>
          <a:xfrm>
            <a:off x="7059613" y="6477000"/>
            <a:ext cx="1905000" cy="265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800">
                <a:solidFill>
                  <a:schemeClr val="tx1"/>
                </a:solidFill>
                <a:latin typeface="Arial" panose="020B0604020202020204" pitchFamily="34" charset="0"/>
              </a:defRPr>
            </a:lvl1pPr>
            <a:lvl2pPr marL="742950" indent="-285750" defTabSz="957263">
              <a:defRPr sz="2800">
                <a:solidFill>
                  <a:schemeClr val="tx1"/>
                </a:solidFill>
                <a:latin typeface="Arial" panose="020B0604020202020204" pitchFamily="34" charset="0"/>
              </a:defRPr>
            </a:lvl2pPr>
            <a:lvl3pPr marL="1143000" indent="-228600" defTabSz="957263">
              <a:defRPr sz="2800">
                <a:solidFill>
                  <a:schemeClr val="tx1"/>
                </a:solidFill>
                <a:latin typeface="Arial" panose="020B0604020202020204" pitchFamily="34" charset="0"/>
              </a:defRPr>
            </a:lvl3pPr>
            <a:lvl4pPr marL="1600200" indent="-228600" defTabSz="957263">
              <a:defRPr sz="2800">
                <a:solidFill>
                  <a:schemeClr val="tx1"/>
                </a:solidFill>
                <a:latin typeface="Arial" panose="020B0604020202020204" pitchFamily="34" charset="0"/>
              </a:defRPr>
            </a:lvl4pPr>
            <a:lvl5pPr marL="2057400" indent="-228600" defTabSz="957263">
              <a:defRPr sz="2800">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2800">
                <a:solidFill>
                  <a:schemeClr val="tx1"/>
                </a:solidFill>
                <a:latin typeface="Arial" panose="020B0604020202020204" pitchFamily="34" charset="0"/>
              </a:defRPr>
            </a:lvl9pPr>
          </a:lstStyle>
          <a:p>
            <a:fld id="{0BC6AE52-6725-4497-9898-48512A225017}" type="slidenum">
              <a:rPr lang="en-US" altLang="de-DE" sz="1000" smtClean="0"/>
              <a:pPr/>
              <a:t>2</a:t>
            </a:fld>
            <a:endParaRPr lang="en-US" altLang="de-DE" sz="1000" smtClean="0"/>
          </a:p>
        </p:txBody>
      </p:sp>
      <p:sp>
        <p:nvSpPr>
          <p:cNvPr id="6147"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de-DE" altLang="de-DE" sz="1000" smtClean="0"/>
              <a:t>F-TH-VU  </a:t>
            </a:r>
          </a:p>
        </p:txBody>
      </p:sp>
      <p:sp>
        <p:nvSpPr>
          <p:cNvPr id="6148" name="Rectangle 2"/>
          <p:cNvSpPr>
            <a:spLocks noGrp="1" noChangeArrowheads="1"/>
          </p:cNvSpPr>
          <p:nvPr>
            <p:ph type="title"/>
          </p:nvPr>
        </p:nvSpPr>
        <p:spPr>
          <a:xfrm>
            <a:off x="107950" y="260350"/>
            <a:ext cx="4432300" cy="381000"/>
          </a:xfrm>
        </p:spPr>
        <p:txBody>
          <a:bodyPr/>
          <a:lstStyle/>
          <a:p>
            <a:r>
              <a:rPr lang="de-DE" altLang="de-DE" smtClean="0"/>
              <a:t>Rechtsgrundlagen und Einsatzlehre   </a:t>
            </a:r>
            <a:r>
              <a:rPr lang="de-DE" altLang="de-DE" b="0" smtClean="0"/>
              <a:t>– Inhalt – </a:t>
            </a:r>
          </a:p>
        </p:txBody>
      </p:sp>
      <p:sp>
        <p:nvSpPr>
          <p:cNvPr id="527363" name="Rectangle 3"/>
          <p:cNvSpPr>
            <a:spLocks noGrp="1" noChangeArrowheads="1"/>
          </p:cNvSpPr>
          <p:nvPr>
            <p:ph type="body" idx="1"/>
          </p:nvPr>
        </p:nvSpPr>
        <p:spPr bwMode="auto">
          <a:xfrm>
            <a:off x="457200" y="836613"/>
            <a:ext cx="8229600" cy="5329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lnSpc>
                <a:spcPct val="90000"/>
              </a:lnSpc>
              <a:buFontTx/>
              <a:buNone/>
            </a:pPr>
            <a:r>
              <a:rPr lang="de-DE" altLang="de-DE" sz="3200" b="1" smtClean="0">
                <a:latin typeface="Arial" panose="020B0604020202020204" pitchFamily="34" charset="0"/>
              </a:rPr>
              <a:t>Inhalt</a:t>
            </a:r>
          </a:p>
          <a:p>
            <a:pPr>
              <a:lnSpc>
                <a:spcPct val="90000"/>
              </a:lnSpc>
              <a:buFontTx/>
              <a:buNone/>
            </a:pPr>
            <a:endParaRPr lang="de-DE" altLang="de-DE" sz="1100" b="1" u="sng" smtClean="0">
              <a:latin typeface="Arial" panose="020B0604020202020204" pitchFamily="34" charset="0"/>
            </a:endParaRPr>
          </a:p>
          <a:p>
            <a:pPr>
              <a:lnSpc>
                <a:spcPct val="120000"/>
              </a:lnSpc>
              <a:buFont typeface="Wingdings" panose="05000000000000000000" pitchFamily="2" charset="2"/>
              <a:buChar char="§"/>
            </a:pPr>
            <a:r>
              <a:rPr lang="de-DE" altLang="de-DE" sz="2800" smtClean="0">
                <a:latin typeface="Arial" panose="020B0604020202020204" pitchFamily="34" charset="0"/>
              </a:rPr>
              <a:t>Definition Hilfeleistungseinsatz</a:t>
            </a:r>
          </a:p>
          <a:p>
            <a:pPr>
              <a:lnSpc>
                <a:spcPct val="120000"/>
              </a:lnSpc>
              <a:buFont typeface="Wingdings" panose="05000000000000000000" pitchFamily="2" charset="2"/>
              <a:buChar char="§"/>
            </a:pPr>
            <a:r>
              <a:rPr lang="de-DE" altLang="de-DE" sz="2800" smtClean="0">
                <a:latin typeface="Arial" panose="020B0604020202020204" pitchFamily="34" charset="0"/>
              </a:rPr>
              <a:t>Rechtsgrundlagen</a:t>
            </a:r>
          </a:p>
          <a:p>
            <a:pPr>
              <a:lnSpc>
                <a:spcPct val="120000"/>
              </a:lnSpc>
              <a:buFont typeface="Wingdings" panose="05000000000000000000" pitchFamily="2" charset="2"/>
              <a:buChar char="§"/>
            </a:pPr>
            <a:r>
              <a:rPr lang="de-DE" altLang="de-DE" sz="2800" smtClean="0">
                <a:latin typeface="Arial" panose="020B0604020202020204" pitchFamily="34" charset="0"/>
              </a:rPr>
              <a:t>Aufgaben der Mannschaft nach FwDV 3</a:t>
            </a:r>
          </a:p>
          <a:p>
            <a:pPr>
              <a:lnSpc>
                <a:spcPct val="120000"/>
              </a:lnSpc>
              <a:buFont typeface="Wingdings" panose="05000000000000000000" pitchFamily="2" charset="2"/>
              <a:buChar char="§"/>
            </a:pPr>
            <a:r>
              <a:rPr lang="de-DE" altLang="de-DE" sz="2800" smtClean="0">
                <a:latin typeface="Arial" panose="020B0604020202020204" pitchFamily="34" charset="0"/>
              </a:rPr>
              <a:t>Einsatzgrundsätze beim Hilfeleistungseinsatz</a:t>
            </a:r>
          </a:p>
          <a:p>
            <a:pPr>
              <a:lnSpc>
                <a:spcPct val="120000"/>
              </a:lnSpc>
              <a:buFont typeface="Wingdings" panose="05000000000000000000" pitchFamily="2" charset="2"/>
              <a:buChar char="§"/>
            </a:pPr>
            <a:r>
              <a:rPr lang="de-DE" altLang="de-DE" sz="2800" smtClean="0">
                <a:latin typeface="Arial" panose="020B0604020202020204" pitchFamily="34" charset="0"/>
              </a:rPr>
              <a:t>Rettung</a:t>
            </a:r>
          </a:p>
          <a:p>
            <a:pPr>
              <a:lnSpc>
                <a:spcPct val="120000"/>
              </a:lnSpc>
              <a:buFont typeface="Wingdings" panose="05000000000000000000" pitchFamily="2" charset="2"/>
              <a:buChar char="§"/>
            </a:pPr>
            <a:r>
              <a:rPr lang="de-DE" altLang="de-DE" sz="2800" smtClean="0">
                <a:latin typeface="Arial" panose="020B0604020202020204" pitchFamily="34" charset="0"/>
              </a:rPr>
              <a:t>Erste Hilfe</a:t>
            </a:r>
          </a:p>
          <a:p>
            <a:pPr>
              <a:lnSpc>
                <a:spcPct val="120000"/>
              </a:lnSpc>
              <a:buFont typeface="Wingdings" panose="05000000000000000000" pitchFamily="2" charset="2"/>
              <a:buChar char="§"/>
            </a:pPr>
            <a:r>
              <a:rPr lang="de-DE" altLang="de-DE" sz="2800" smtClean="0">
                <a:latin typeface="Arial" panose="020B0604020202020204" pitchFamily="34" charset="0"/>
              </a:rPr>
              <a:t>Zusammenfassung</a:t>
            </a:r>
          </a:p>
          <a:p>
            <a:pPr>
              <a:lnSpc>
                <a:spcPct val="90000"/>
              </a:lnSpc>
              <a:buFont typeface="Wingdings" panose="05000000000000000000" pitchFamily="2" charset="2"/>
              <a:buChar char="§"/>
            </a:pPr>
            <a:endParaRPr lang="de-DE" altLang="de-DE" sz="2600" smtClean="0">
              <a:latin typeface="Arial" panose="020B0604020202020204" pitchFamily="34" charset="0"/>
            </a:endParaRPr>
          </a:p>
          <a:p>
            <a:pPr>
              <a:lnSpc>
                <a:spcPct val="90000"/>
              </a:lnSpc>
              <a:buFontTx/>
              <a:buNone/>
            </a:pPr>
            <a:endParaRPr lang="de-DE" altLang="de-DE" sz="2600" u="sng" smtClean="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27363">
                                            <p:txEl>
                                              <p:pRg st="2" end="2"/>
                                            </p:txEl>
                                          </p:spTgt>
                                        </p:tgtEl>
                                        <p:attrNameLst>
                                          <p:attrName>style.visibility</p:attrName>
                                        </p:attrNameLst>
                                      </p:cBhvr>
                                      <p:to>
                                        <p:strVal val="visible"/>
                                      </p:to>
                                    </p:set>
                                    <p:animEffect transition="in" filter="blinds(horizontal)">
                                      <p:cBhvr>
                                        <p:cTn id="7" dur="500"/>
                                        <p:tgtEl>
                                          <p:spTgt spid="52736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27363">
                                            <p:txEl>
                                              <p:pRg st="3" end="3"/>
                                            </p:txEl>
                                          </p:spTgt>
                                        </p:tgtEl>
                                        <p:attrNameLst>
                                          <p:attrName>style.visibility</p:attrName>
                                        </p:attrNameLst>
                                      </p:cBhvr>
                                      <p:to>
                                        <p:strVal val="visible"/>
                                      </p:to>
                                    </p:set>
                                    <p:animEffect transition="in" filter="blinds(horizontal)">
                                      <p:cBhvr>
                                        <p:cTn id="12" dur="500"/>
                                        <p:tgtEl>
                                          <p:spTgt spid="52736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27363">
                                            <p:txEl>
                                              <p:pRg st="4" end="4"/>
                                            </p:txEl>
                                          </p:spTgt>
                                        </p:tgtEl>
                                        <p:attrNameLst>
                                          <p:attrName>style.visibility</p:attrName>
                                        </p:attrNameLst>
                                      </p:cBhvr>
                                      <p:to>
                                        <p:strVal val="visible"/>
                                      </p:to>
                                    </p:set>
                                    <p:animEffect transition="in" filter="blinds(horizontal)">
                                      <p:cBhvr>
                                        <p:cTn id="17" dur="500"/>
                                        <p:tgtEl>
                                          <p:spTgt spid="52736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27363">
                                            <p:txEl>
                                              <p:pRg st="5" end="5"/>
                                            </p:txEl>
                                          </p:spTgt>
                                        </p:tgtEl>
                                        <p:attrNameLst>
                                          <p:attrName>style.visibility</p:attrName>
                                        </p:attrNameLst>
                                      </p:cBhvr>
                                      <p:to>
                                        <p:strVal val="visible"/>
                                      </p:to>
                                    </p:set>
                                    <p:animEffect transition="in" filter="blinds(horizontal)">
                                      <p:cBhvr>
                                        <p:cTn id="22" dur="500"/>
                                        <p:tgtEl>
                                          <p:spTgt spid="527363">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527363">
                                            <p:txEl>
                                              <p:pRg st="6" end="6"/>
                                            </p:txEl>
                                          </p:spTgt>
                                        </p:tgtEl>
                                        <p:attrNameLst>
                                          <p:attrName>style.visibility</p:attrName>
                                        </p:attrNameLst>
                                      </p:cBhvr>
                                      <p:to>
                                        <p:strVal val="visible"/>
                                      </p:to>
                                    </p:set>
                                    <p:animEffect transition="in" filter="blinds(horizontal)">
                                      <p:cBhvr>
                                        <p:cTn id="27" dur="500"/>
                                        <p:tgtEl>
                                          <p:spTgt spid="527363">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527363">
                                            <p:txEl>
                                              <p:pRg st="7" end="7"/>
                                            </p:txEl>
                                          </p:spTgt>
                                        </p:tgtEl>
                                        <p:attrNameLst>
                                          <p:attrName>style.visibility</p:attrName>
                                        </p:attrNameLst>
                                      </p:cBhvr>
                                      <p:to>
                                        <p:strVal val="visible"/>
                                      </p:to>
                                    </p:set>
                                    <p:animEffect transition="in" filter="blinds(horizontal)">
                                      <p:cBhvr>
                                        <p:cTn id="32" dur="500"/>
                                        <p:tgtEl>
                                          <p:spTgt spid="527363">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527363">
                                            <p:txEl>
                                              <p:pRg st="8" end="8"/>
                                            </p:txEl>
                                          </p:spTgt>
                                        </p:tgtEl>
                                        <p:attrNameLst>
                                          <p:attrName>style.visibility</p:attrName>
                                        </p:attrNameLst>
                                      </p:cBhvr>
                                      <p:to>
                                        <p:strVal val="visible"/>
                                      </p:to>
                                    </p:set>
                                    <p:animEffect transition="in" filter="blinds(horizontal)">
                                      <p:cBhvr>
                                        <p:cTn id="37" dur="500"/>
                                        <p:tgtEl>
                                          <p:spTgt spid="52736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11188" y="1412875"/>
            <a:ext cx="3529012"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7"/>
          <p:cNvSpPr txBox="1">
            <a:spLocks noChangeArrowheads="1"/>
          </p:cNvSpPr>
          <p:nvPr/>
        </p:nvSpPr>
        <p:spPr bwMode="auto">
          <a:xfrm>
            <a:off x="971550" y="692150"/>
            <a:ext cx="72009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de-DE" altLang="de-DE" sz="3200" b="1"/>
              <a:t>Absicherung auf kurviger Straße</a:t>
            </a:r>
            <a:endParaRPr lang="de-DE" altLang="de-DE" sz="2000" b="1"/>
          </a:p>
        </p:txBody>
      </p:sp>
      <p:graphicFrame>
        <p:nvGraphicFramePr>
          <p:cNvPr id="35844" name="Object 8"/>
          <p:cNvGraphicFramePr>
            <a:graphicFrameLocks noGrp="1" noChangeAspect="1"/>
          </p:cNvGraphicFramePr>
          <p:nvPr>
            <p:ph sz="half" idx="2"/>
          </p:nvPr>
        </p:nvGraphicFramePr>
        <p:xfrm>
          <a:off x="4859338" y="2347913"/>
          <a:ext cx="3876675" cy="3522662"/>
        </p:xfrm>
        <a:graphic>
          <a:graphicData uri="http://schemas.openxmlformats.org/presentationml/2006/ole">
            <mc:AlternateContent xmlns:mc="http://schemas.openxmlformats.org/markup-compatibility/2006">
              <mc:Choice xmlns:v="urn:schemas-microsoft-com:vml" Requires="v">
                <p:oleObj spid="_x0000_s35850" name="Bitmap" r:id="rId4" imgW="3448531" imgH="3134162" progId="Paint.Picture">
                  <p:embed/>
                </p:oleObj>
              </mc:Choice>
              <mc:Fallback>
                <p:oleObj name="Bitmap" r:id="rId4" imgW="3448531" imgH="3134162" progId="Paint.Picture">
                  <p:embed/>
                  <p:pic>
                    <p:nvPicPr>
                      <p:cNvPr id="0" name="Object 8"/>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9338" y="2347913"/>
                        <a:ext cx="3876675" cy="352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45" name="Text Box 50"/>
          <p:cNvSpPr txBox="1">
            <a:spLocks noChangeArrowheads="1"/>
          </p:cNvSpPr>
          <p:nvPr/>
        </p:nvSpPr>
        <p:spPr bwMode="auto">
          <a:xfrm>
            <a:off x="4859338" y="5805488"/>
            <a:ext cx="9366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spcBef>
                <a:spcPct val="50000"/>
              </a:spcBef>
            </a:pPr>
            <a:r>
              <a:rPr lang="de-DE" altLang="de-DE" sz="900"/>
              <a:t>Abb. 7</a:t>
            </a:r>
          </a:p>
        </p:txBody>
      </p:sp>
      <p:sp>
        <p:nvSpPr>
          <p:cNvPr id="35846" name="Text Box 50"/>
          <p:cNvSpPr txBox="1">
            <a:spLocks noChangeArrowheads="1"/>
          </p:cNvSpPr>
          <p:nvPr/>
        </p:nvSpPr>
        <p:spPr bwMode="auto">
          <a:xfrm>
            <a:off x="539750" y="4997450"/>
            <a:ext cx="9366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spcBef>
                <a:spcPct val="50000"/>
              </a:spcBef>
            </a:pPr>
            <a:r>
              <a:rPr lang="de-DE" altLang="de-DE" sz="900"/>
              <a:t>Abb. 6</a:t>
            </a:r>
          </a:p>
        </p:txBody>
      </p:sp>
      <p:sp>
        <p:nvSpPr>
          <p:cNvPr id="35847" name="Rectangle 2"/>
          <p:cNvSpPr>
            <a:spLocks noGrp="1" noChangeArrowheads="1"/>
          </p:cNvSpPr>
          <p:nvPr>
            <p:ph type="title"/>
          </p:nvPr>
        </p:nvSpPr>
        <p:spPr>
          <a:xfrm>
            <a:off x="107950" y="260350"/>
            <a:ext cx="5810250" cy="381000"/>
          </a:xfrm>
        </p:spPr>
        <p:txBody>
          <a:bodyPr/>
          <a:lstStyle/>
          <a:p>
            <a:r>
              <a:rPr lang="de-DE" altLang="de-DE" smtClean="0"/>
              <a:t>Rechtsgrundlagen und Einsatzlehre   </a:t>
            </a:r>
            <a:r>
              <a:rPr lang="de-DE" altLang="de-DE" b="0" smtClean="0"/>
              <a:t>– Einsatzgrundsätze – </a:t>
            </a:r>
          </a:p>
        </p:txBody>
      </p:sp>
      <p:sp>
        <p:nvSpPr>
          <p:cNvPr id="35848" name="Foliennummernplatzhalter 3"/>
          <p:cNvSpPr>
            <a:spLocks noGrp="1"/>
          </p:cNvSpPr>
          <p:nvPr>
            <p:ph type="sldNum" sz="quarter" idx="10"/>
          </p:nvPr>
        </p:nvSpPr>
        <p:spPr>
          <a:xfrm>
            <a:off x="7059613" y="6477000"/>
            <a:ext cx="1905000" cy="265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800">
                <a:solidFill>
                  <a:schemeClr val="tx1"/>
                </a:solidFill>
                <a:latin typeface="Arial" panose="020B0604020202020204" pitchFamily="34" charset="0"/>
              </a:defRPr>
            </a:lvl1pPr>
            <a:lvl2pPr marL="742950" indent="-285750" defTabSz="957263">
              <a:defRPr sz="2800">
                <a:solidFill>
                  <a:schemeClr val="tx1"/>
                </a:solidFill>
                <a:latin typeface="Arial" panose="020B0604020202020204" pitchFamily="34" charset="0"/>
              </a:defRPr>
            </a:lvl2pPr>
            <a:lvl3pPr marL="1143000" indent="-228600" defTabSz="957263">
              <a:defRPr sz="2800">
                <a:solidFill>
                  <a:schemeClr val="tx1"/>
                </a:solidFill>
                <a:latin typeface="Arial" panose="020B0604020202020204" pitchFamily="34" charset="0"/>
              </a:defRPr>
            </a:lvl3pPr>
            <a:lvl4pPr marL="1600200" indent="-228600" defTabSz="957263">
              <a:defRPr sz="2800">
                <a:solidFill>
                  <a:schemeClr val="tx1"/>
                </a:solidFill>
                <a:latin typeface="Arial" panose="020B0604020202020204" pitchFamily="34" charset="0"/>
              </a:defRPr>
            </a:lvl4pPr>
            <a:lvl5pPr marL="2057400" indent="-228600" defTabSz="957263">
              <a:defRPr sz="2800">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2800">
                <a:solidFill>
                  <a:schemeClr val="tx1"/>
                </a:solidFill>
                <a:latin typeface="Arial" panose="020B0604020202020204" pitchFamily="34" charset="0"/>
              </a:defRPr>
            </a:lvl9pPr>
          </a:lstStyle>
          <a:p>
            <a:fld id="{AE627DDF-5A77-47E5-BE92-87F0F391C8DA}" type="slidenum">
              <a:rPr lang="en-US" altLang="de-DE" sz="1000" smtClean="0"/>
              <a:pPr/>
              <a:t>20</a:t>
            </a:fld>
            <a:endParaRPr lang="en-US" altLang="de-DE" sz="1000" smtClean="0"/>
          </a:p>
        </p:txBody>
      </p:sp>
      <p:sp>
        <p:nvSpPr>
          <p:cNvPr id="35849"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de-DE" altLang="de-DE" sz="1000" smtClean="0"/>
              <a:t>F-TH-VU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2"/>
          <p:cNvGrpSpPr>
            <a:grpSpLocks/>
          </p:cNvGrpSpPr>
          <p:nvPr/>
        </p:nvGrpSpPr>
        <p:grpSpPr bwMode="auto">
          <a:xfrm>
            <a:off x="358775" y="1800225"/>
            <a:ext cx="8426450" cy="4508500"/>
            <a:chOff x="158" y="164"/>
            <a:chExt cx="4763" cy="2220"/>
          </a:xfrm>
        </p:grpSpPr>
        <p:sp>
          <p:nvSpPr>
            <p:cNvPr id="36872" name="Text Box 3"/>
            <p:cNvSpPr txBox="1">
              <a:spLocks noChangeArrowheads="1"/>
            </p:cNvSpPr>
            <p:nvPr/>
          </p:nvSpPr>
          <p:spPr bwMode="auto">
            <a:xfrm>
              <a:off x="291" y="1723"/>
              <a:ext cx="2201"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spcBef>
                  <a:spcPct val="50000"/>
                </a:spcBef>
              </a:pPr>
              <a:r>
                <a:rPr lang="de-DE" altLang="de-DE" sz="1200"/>
                <a:t>Einsatzstelle</a:t>
              </a:r>
            </a:p>
          </p:txBody>
        </p:sp>
        <p:sp>
          <p:nvSpPr>
            <p:cNvPr id="36873" name="Line 4"/>
            <p:cNvSpPr>
              <a:spLocks noChangeShapeType="1"/>
            </p:cNvSpPr>
            <p:nvPr/>
          </p:nvSpPr>
          <p:spPr bwMode="auto">
            <a:xfrm>
              <a:off x="291" y="1715"/>
              <a:ext cx="2135" cy="0"/>
            </a:xfrm>
            <a:prstGeom prst="line">
              <a:avLst/>
            </a:prstGeom>
            <a:noFill/>
            <a:ln w="9525">
              <a:solidFill>
                <a:schemeClr val="tx1"/>
              </a:solidFill>
              <a:round/>
              <a:headEnd type="diamond" w="med" len="med"/>
              <a:tailEnd type="diamond" w="med" len="med"/>
            </a:ln>
            <a:extLst>
              <a:ext uri="{909E8E84-426E-40DD-AFC4-6F175D3DCCD1}">
                <a14:hiddenFill xmlns:a14="http://schemas.microsoft.com/office/drawing/2010/main">
                  <a:noFill/>
                </a14:hiddenFill>
              </a:ext>
            </a:extLst>
          </p:spPr>
          <p:txBody>
            <a:bodyPr/>
            <a:lstStyle/>
            <a:p>
              <a:endParaRPr lang="de-DE"/>
            </a:p>
          </p:txBody>
        </p:sp>
        <p:sp>
          <p:nvSpPr>
            <p:cNvPr id="36874" name="Line 5"/>
            <p:cNvSpPr>
              <a:spLocks noChangeShapeType="1"/>
            </p:cNvSpPr>
            <p:nvPr/>
          </p:nvSpPr>
          <p:spPr bwMode="auto">
            <a:xfrm flipH="1">
              <a:off x="2426" y="1715"/>
              <a:ext cx="910" cy="0"/>
            </a:xfrm>
            <a:prstGeom prst="line">
              <a:avLst/>
            </a:prstGeom>
            <a:noFill/>
            <a:ln w="9525">
              <a:solidFill>
                <a:schemeClr val="tx1"/>
              </a:solidFill>
              <a:round/>
              <a:headEnd type="diamond" w="med" len="med"/>
              <a:tailEnd type="diamond" w="med" len="med"/>
            </a:ln>
            <a:extLst>
              <a:ext uri="{909E8E84-426E-40DD-AFC4-6F175D3DCCD1}">
                <a14:hiddenFill xmlns:a14="http://schemas.microsoft.com/office/drawing/2010/main">
                  <a:noFill/>
                </a14:hiddenFill>
              </a:ext>
            </a:extLst>
          </p:spPr>
          <p:txBody>
            <a:bodyPr/>
            <a:lstStyle/>
            <a:p>
              <a:endParaRPr lang="de-DE"/>
            </a:p>
          </p:txBody>
        </p:sp>
        <p:sp>
          <p:nvSpPr>
            <p:cNvPr id="36875" name="Text Box 6"/>
            <p:cNvSpPr txBox="1">
              <a:spLocks noChangeArrowheads="1"/>
            </p:cNvSpPr>
            <p:nvPr/>
          </p:nvSpPr>
          <p:spPr bwMode="auto">
            <a:xfrm>
              <a:off x="2427" y="1704"/>
              <a:ext cx="90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269875">
                <a:defRPr sz="2800">
                  <a:solidFill>
                    <a:schemeClr val="tx1"/>
                  </a:solidFill>
                  <a:latin typeface="Arial" panose="020B0604020202020204" pitchFamily="34" charset="0"/>
                </a:defRPr>
              </a:lvl1pPr>
              <a:lvl2pPr marL="742950" indent="-285750" defTabSz="269875">
                <a:defRPr sz="2800">
                  <a:solidFill>
                    <a:schemeClr val="tx1"/>
                  </a:solidFill>
                  <a:latin typeface="Arial" panose="020B0604020202020204" pitchFamily="34" charset="0"/>
                </a:defRPr>
              </a:lvl2pPr>
              <a:lvl3pPr marL="1143000" indent="-228600" defTabSz="269875">
                <a:defRPr sz="2800">
                  <a:solidFill>
                    <a:schemeClr val="tx1"/>
                  </a:solidFill>
                  <a:latin typeface="Arial" panose="020B0604020202020204" pitchFamily="34" charset="0"/>
                </a:defRPr>
              </a:lvl3pPr>
              <a:lvl4pPr marL="1600200" indent="-228600" defTabSz="269875">
                <a:defRPr sz="2800">
                  <a:solidFill>
                    <a:schemeClr val="tx1"/>
                  </a:solidFill>
                  <a:latin typeface="Arial" panose="020B0604020202020204" pitchFamily="34" charset="0"/>
                </a:defRPr>
              </a:lvl4pPr>
              <a:lvl5pPr marL="2057400" indent="-228600" defTabSz="269875">
                <a:defRPr sz="2800">
                  <a:solidFill>
                    <a:schemeClr val="tx1"/>
                  </a:solidFill>
                  <a:latin typeface="Arial" panose="020B0604020202020204" pitchFamily="34" charset="0"/>
                </a:defRPr>
              </a:lvl5pPr>
              <a:lvl6pPr marL="2514600" indent="-228600" defTabSz="269875"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269875"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269875"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269875"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spcBef>
                  <a:spcPct val="50000"/>
                </a:spcBef>
              </a:pPr>
              <a:r>
                <a:rPr lang="de-DE" altLang="de-DE" sz="1200"/>
                <a:t>200 m</a:t>
              </a:r>
            </a:p>
          </p:txBody>
        </p:sp>
        <p:sp>
          <p:nvSpPr>
            <p:cNvPr id="36876" name="Line 7"/>
            <p:cNvSpPr>
              <a:spLocks noChangeShapeType="1"/>
            </p:cNvSpPr>
            <p:nvPr/>
          </p:nvSpPr>
          <p:spPr bwMode="auto">
            <a:xfrm flipV="1">
              <a:off x="2946" y="1669"/>
              <a:ext cx="43" cy="91"/>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6877" name="Line 8"/>
            <p:cNvSpPr>
              <a:spLocks noChangeShapeType="1"/>
            </p:cNvSpPr>
            <p:nvPr/>
          </p:nvSpPr>
          <p:spPr bwMode="auto">
            <a:xfrm flipH="1">
              <a:off x="2426" y="1896"/>
              <a:ext cx="1361" cy="0"/>
            </a:xfrm>
            <a:prstGeom prst="line">
              <a:avLst/>
            </a:prstGeom>
            <a:noFill/>
            <a:ln w="9525">
              <a:solidFill>
                <a:schemeClr val="tx1"/>
              </a:solidFill>
              <a:round/>
              <a:headEnd type="diamond" w="med" len="med"/>
              <a:tailEnd type="diamond" w="med" len="med"/>
            </a:ln>
            <a:extLst>
              <a:ext uri="{909E8E84-426E-40DD-AFC4-6F175D3DCCD1}">
                <a14:hiddenFill xmlns:a14="http://schemas.microsoft.com/office/drawing/2010/main">
                  <a:noFill/>
                </a14:hiddenFill>
              </a:ext>
            </a:extLst>
          </p:spPr>
          <p:txBody>
            <a:bodyPr/>
            <a:lstStyle/>
            <a:p>
              <a:endParaRPr lang="de-DE"/>
            </a:p>
          </p:txBody>
        </p:sp>
        <p:sp>
          <p:nvSpPr>
            <p:cNvPr id="36878" name="Line 9"/>
            <p:cNvSpPr>
              <a:spLocks noChangeShapeType="1"/>
            </p:cNvSpPr>
            <p:nvPr/>
          </p:nvSpPr>
          <p:spPr bwMode="auto">
            <a:xfrm flipH="1">
              <a:off x="2426" y="2078"/>
              <a:ext cx="1812" cy="0"/>
            </a:xfrm>
            <a:prstGeom prst="line">
              <a:avLst/>
            </a:prstGeom>
            <a:noFill/>
            <a:ln w="9525">
              <a:solidFill>
                <a:schemeClr val="tx1"/>
              </a:solidFill>
              <a:round/>
              <a:headEnd type="diamond" w="med" len="med"/>
              <a:tailEnd type="diamond" w="med" len="med"/>
            </a:ln>
            <a:extLst>
              <a:ext uri="{909E8E84-426E-40DD-AFC4-6F175D3DCCD1}">
                <a14:hiddenFill xmlns:a14="http://schemas.microsoft.com/office/drawing/2010/main">
                  <a:noFill/>
                </a14:hiddenFill>
              </a:ext>
            </a:extLst>
          </p:spPr>
          <p:txBody>
            <a:bodyPr/>
            <a:lstStyle/>
            <a:p>
              <a:endParaRPr lang="de-DE"/>
            </a:p>
          </p:txBody>
        </p:sp>
        <p:sp>
          <p:nvSpPr>
            <p:cNvPr id="36879" name="Line 10"/>
            <p:cNvSpPr>
              <a:spLocks noChangeShapeType="1"/>
            </p:cNvSpPr>
            <p:nvPr/>
          </p:nvSpPr>
          <p:spPr bwMode="auto">
            <a:xfrm flipH="1">
              <a:off x="2426" y="2259"/>
              <a:ext cx="2268" cy="0"/>
            </a:xfrm>
            <a:prstGeom prst="line">
              <a:avLst/>
            </a:prstGeom>
            <a:noFill/>
            <a:ln w="9525">
              <a:solidFill>
                <a:schemeClr val="tx1"/>
              </a:solidFill>
              <a:round/>
              <a:headEnd type="diamond" w="med" len="med"/>
              <a:tailEnd type="diamond" w="med" len="med"/>
            </a:ln>
            <a:extLst>
              <a:ext uri="{909E8E84-426E-40DD-AFC4-6F175D3DCCD1}">
                <a14:hiddenFill xmlns:a14="http://schemas.microsoft.com/office/drawing/2010/main">
                  <a:noFill/>
                </a14:hiddenFill>
              </a:ext>
            </a:extLst>
          </p:spPr>
          <p:txBody>
            <a:bodyPr/>
            <a:lstStyle/>
            <a:p>
              <a:endParaRPr lang="de-DE"/>
            </a:p>
          </p:txBody>
        </p:sp>
        <p:sp>
          <p:nvSpPr>
            <p:cNvPr id="36880" name="Text Box 11"/>
            <p:cNvSpPr txBox="1">
              <a:spLocks noChangeArrowheads="1"/>
            </p:cNvSpPr>
            <p:nvPr/>
          </p:nvSpPr>
          <p:spPr bwMode="auto">
            <a:xfrm>
              <a:off x="2427" y="1886"/>
              <a:ext cx="90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269875">
                <a:defRPr sz="2800">
                  <a:solidFill>
                    <a:schemeClr val="tx1"/>
                  </a:solidFill>
                  <a:latin typeface="Arial" panose="020B0604020202020204" pitchFamily="34" charset="0"/>
                </a:defRPr>
              </a:lvl1pPr>
              <a:lvl2pPr marL="742950" indent="-285750" defTabSz="269875">
                <a:defRPr sz="2800">
                  <a:solidFill>
                    <a:schemeClr val="tx1"/>
                  </a:solidFill>
                  <a:latin typeface="Arial" panose="020B0604020202020204" pitchFamily="34" charset="0"/>
                </a:defRPr>
              </a:lvl2pPr>
              <a:lvl3pPr marL="1143000" indent="-228600" defTabSz="269875">
                <a:defRPr sz="2800">
                  <a:solidFill>
                    <a:schemeClr val="tx1"/>
                  </a:solidFill>
                  <a:latin typeface="Arial" panose="020B0604020202020204" pitchFamily="34" charset="0"/>
                </a:defRPr>
              </a:lvl3pPr>
              <a:lvl4pPr marL="1600200" indent="-228600" defTabSz="269875">
                <a:defRPr sz="2800">
                  <a:solidFill>
                    <a:schemeClr val="tx1"/>
                  </a:solidFill>
                  <a:latin typeface="Arial" panose="020B0604020202020204" pitchFamily="34" charset="0"/>
                </a:defRPr>
              </a:lvl4pPr>
              <a:lvl5pPr marL="2057400" indent="-228600" defTabSz="269875">
                <a:defRPr sz="2800">
                  <a:solidFill>
                    <a:schemeClr val="tx1"/>
                  </a:solidFill>
                  <a:latin typeface="Arial" panose="020B0604020202020204" pitchFamily="34" charset="0"/>
                </a:defRPr>
              </a:lvl5pPr>
              <a:lvl6pPr marL="2514600" indent="-228600" defTabSz="269875"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269875"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269875"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269875"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spcBef>
                  <a:spcPct val="50000"/>
                </a:spcBef>
              </a:pPr>
              <a:r>
                <a:rPr lang="de-DE" altLang="de-DE" sz="1200"/>
                <a:t>400 m</a:t>
              </a:r>
            </a:p>
          </p:txBody>
        </p:sp>
        <p:sp>
          <p:nvSpPr>
            <p:cNvPr id="36881" name="Text Box 12"/>
            <p:cNvSpPr txBox="1">
              <a:spLocks noChangeArrowheads="1"/>
            </p:cNvSpPr>
            <p:nvPr/>
          </p:nvSpPr>
          <p:spPr bwMode="auto">
            <a:xfrm>
              <a:off x="2426" y="2067"/>
              <a:ext cx="90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269875">
                <a:defRPr sz="2800">
                  <a:solidFill>
                    <a:schemeClr val="tx1"/>
                  </a:solidFill>
                  <a:latin typeface="Arial" panose="020B0604020202020204" pitchFamily="34" charset="0"/>
                </a:defRPr>
              </a:lvl1pPr>
              <a:lvl2pPr marL="742950" indent="-285750" defTabSz="269875">
                <a:defRPr sz="2800">
                  <a:solidFill>
                    <a:schemeClr val="tx1"/>
                  </a:solidFill>
                  <a:latin typeface="Arial" panose="020B0604020202020204" pitchFamily="34" charset="0"/>
                </a:defRPr>
              </a:lvl2pPr>
              <a:lvl3pPr marL="1143000" indent="-228600" defTabSz="269875">
                <a:defRPr sz="2800">
                  <a:solidFill>
                    <a:schemeClr val="tx1"/>
                  </a:solidFill>
                  <a:latin typeface="Arial" panose="020B0604020202020204" pitchFamily="34" charset="0"/>
                </a:defRPr>
              </a:lvl3pPr>
              <a:lvl4pPr marL="1600200" indent="-228600" defTabSz="269875">
                <a:defRPr sz="2800">
                  <a:solidFill>
                    <a:schemeClr val="tx1"/>
                  </a:solidFill>
                  <a:latin typeface="Arial" panose="020B0604020202020204" pitchFamily="34" charset="0"/>
                </a:defRPr>
              </a:lvl4pPr>
              <a:lvl5pPr marL="2057400" indent="-228600" defTabSz="269875">
                <a:defRPr sz="2800">
                  <a:solidFill>
                    <a:schemeClr val="tx1"/>
                  </a:solidFill>
                  <a:latin typeface="Arial" panose="020B0604020202020204" pitchFamily="34" charset="0"/>
                </a:defRPr>
              </a:lvl5pPr>
              <a:lvl6pPr marL="2514600" indent="-228600" defTabSz="269875"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269875"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269875"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269875"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spcBef>
                  <a:spcPct val="50000"/>
                </a:spcBef>
              </a:pPr>
              <a:r>
                <a:rPr lang="de-DE" altLang="de-DE" sz="1200"/>
                <a:t>600 m</a:t>
              </a:r>
            </a:p>
          </p:txBody>
        </p:sp>
        <p:sp>
          <p:nvSpPr>
            <p:cNvPr id="36882" name="Text Box 13"/>
            <p:cNvSpPr txBox="1">
              <a:spLocks noChangeArrowheads="1"/>
            </p:cNvSpPr>
            <p:nvPr/>
          </p:nvSpPr>
          <p:spPr bwMode="auto">
            <a:xfrm>
              <a:off x="2427" y="2249"/>
              <a:ext cx="90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269875">
                <a:defRPr sz="2800">
                  <a:solidFill>
                    <a:schemeClr val="tx1"/>
                  </a:solidFill>
                  <a:latin typeface="Arial" panose="020B0604020202020204" pitchFamily="34" charset="0"/>
                </a:defRPr>
              </a:lvl1pPr>
              <a:lvl2pPr marL="742950" indent="-285750" defTabSz="269875">
                <a:defRPr sz="2800">
                  <a:solidFill>
                    <a:schemeClr val="tx1"/>
                  </a:solidFill>
                  <a:latin typeface="Arial" panose="020B0604020202020204" pitchFamily="34" charset="0"/>
                </a:defRPr>
              </a:lvl2pPr>
              <a:lvl3pPr marL="1143000" indent="-228600" defTabSz="269875">
                <a:defRPr sz="2800">
                  <a:solidFill>
                    <a:schemeClr val="tx1"/>
                  </a:solidFill>
                  <a:latin typeface="Arial" panose="020B0604020202020204" pitchFamily="34" charset="0"/>
                </a:defRPr>
              </a:lvl3pPr>
              <a:lvl4pPr marL="1600200" indent="-228600" defTabSz="269875">
                <a:defRPr sz="2800">
                  <a:solidFill>
                    <a:schemeClr val="tx1"/>
                  </a:solidFill>
                  <a:latin typeface="Arial" panose="020B0604020202020204" pitchFamily="34" charset="0"/>
                </a:defRPr>
              </a:lvl4pPr>
              <a:lvl5pPr marL="2057400" indent="-228600" defTabSz="269875">
                <a:defRPr sz="2800">
                  <a:solidFill>
                    <a:schemeClr val="tx1"/>
                  </a:solidFill>
                  <a:latin typeface="Arial" panose="020B0604020202020204" pitchFamily="34" charset="0"/>
                </a:defRPr>
              </a:lvl5pPr>
              <a:lvl6pPr marL="2514600" indent="-228600" defTabSz="269875"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269875"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269875"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269875"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spcBef>
                  <a:spcPct val="50000"/>
                </a:spcBef>
              </a:pPr>
              <a:r>
                <a:rPr lang="de-DE" altLang="de-DE" sz="1200"/>
                <a:t>800 m</a:t>
              </a:r>
            </a:p>
          </p:txBody>
        </p:sp>
        <p:sp>
          <p:nvSpPr>
            <p:cNvPr id="36883" name="Line 14"/>
            <p:cNvSpPr>
              <a:spLocks noChangeShapeType="1"/>
            </p:cNvSpPr>
            <p:nvPr/>
          </p:nvSpPr>
          <p:spPr bwMode="auto">
            <a:xfrm flipV="1">
              <a:off x="3082" y="1850"/>
              <a:ext cx="43" cy="91"/>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6884" name="Line 15"/>
            <p:cNvSpPr>
              <a:spLocks noChangeShapeType="1"/>
            </p:cNvSpPr>
            <p:nvPr/>
          </p:nvSpPr>
          <p:spPr bwMode="auto">
            <a:xfrm flipV="1">
              <a:off x="3218" y="2032"/>
              <a:ext cx="43" cy="91"/>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6885" name="Line 16"/>
            <p:cNvSpPr>
              <a:spLocks noChangeShapeType="1"/>
            </p:cNvSpPr>
            <p:nvPr/>
          </p:nvSpPr>
          <p:spPr bwMode="auto">
            <a:xfrm flipV="1">
              <a:off x="3354" y="2213"/>
              <a:ext cx="43" cy="91"/>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grpSp>
          <p:nvGrpSpPr>
            <p:cNvPr id="36886" name="Group 17"/>
            <p:cNvGrpSpPr>
              <a:grpSpLocks/>
            </p:cNvGrpSpPr>
            <p:nvPr/>
          </p:nvGrpSpPr>
          <p:grpSpPr bwMode="auto">
            <a:xfrm>
              <a:off x="158" y="164"/>
              <a:ext cx="4763" cy="1452"/>
              <a:chOff x="158" y="164"/>
              <a:chExt cx="4763" cy="1452"/>
            </a:xfrm>
          </p:grpSpPr>
          <p:sp>
            <p:nvSpPr>
              <p:cNvPr id="36887" name="Rectangle 18"/>
              <p:cNvSpPr>
                <a:spLocks noChangeArrowheads="1"/>
              </p:cNvSpPr>
              <p:nvPr/>
            </p:nvSpPr>
            <p:spPr bwMode="auto">
              <a:xfrm>
                <a:off x="158" y="164"/>
                <a:ext cx="4763" cy="771"/>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de-DE" altLang="de-DE"/>
              </a:p>
            </p:txBody>
          </p:sp>
          <p:sp>
            <p:nvSpPr>
              <p:cNvPr id="36888" name="Rectangle 19"/>
              <p:cNvSpPr>
                <a:spLocks noChangeArrowheads="1"/>
              </p:cNvSpPr>
              <p:nvPr/>
            </p:nvSpPr>
            <p:spPr bwMode="auto">
              <a:xfrm>
                <a:off x="158" y="210"/>
                <a:ext cx="4763" cy="63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de-DE" altLang="de-DE"/>
              </a:p>
            </p:txBody>
          </p:sp>
          <p:sp>
            <p:nvSpPr>
              <p:cNvPr id="36889" name="Line 20"/>
              <p:cNvSpPr>
                <a:spLocks noChangeShapeType="1"/>
              </p:cNvSpPr>
              <p:nvPr/>
            </p:nvSpPr>
            <p:spPr bwMode="auto">
              <a:xfrm>
                <a:off x="158" y="572"/>
                <a:ext cx="4763" cy="0"/>
              </a:xfrm>
              <a:prstGeom prst="line">
                <a:avLst/>
              </a:prstGeom>
              <a:noFill/>
              <a:ln w="28575">
                <a:solidFill>
                  <a:schemeClr val="bg1"/>
                </a:solidFill>
                <a:prstDash val="lgDash"/>
                <a:round/>
                <a:headEnd/>
                <a:tailEnd/>
              </a:ln>
              <a:extLst>
                <a:ext uri="{909E8E84-426E-40DD-AFC4-6F175D3DCCD1}">
                  <a14:hiddenFill xmlns:a14="http://schemas.microsoft.com/office/drawing/2010/main">
                    <a:noFill/>
                  </a14:hiddenFill>
                </a:ext>
              </a:extLst>
            </p:spPr>
            <p:txBody>
              <a:bodyPr/>
              <a:lstStyle/>
              <a:p>
                <a:endParaRPr lang="de-DE"/>
              </a:p>
            </p:txBody>
          </p:sp>
          <p:sp>
            <p:nvSpPr>
              <p:cNvPr id="36890" name="Line 21"/>
              <p:cNvSpPr>
                <a:spLocks noChangeShapeType="1"/>
              </p:cNvSpPr>
              <p:nvPr/>
            </p:nvSpPr>
            <p:spPr bwMode="auto">
              <a:xfrm>
                <a:off x="158" y="346"/>
                <a:ext cx="4763"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6891" name="Line 22"/>
              <p:cNvSpPr>
                <a:spLocks noChangeShapeType="1"/>
              </p:cNvSpPr>
              <p:nvPr/>
            </p:nvSpPr>
            <p:spPr bwMode="auto">
              <a:xfrm>
                <a:off x="158" y="799"/>
                <a:ext cx="4763"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de-DE"/>
              </a:p>
            </p:txBody>
          </p:sp>
          <p:pic>
            <p:nvPicPr>
              <p:cNvPr id="36892" name="Picture 23" descr="B02-6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75679">
                <a:off x="584" y="346"/>
                <a:ext cx="313"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3" name="Picture 24" descr="B02-6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 y="402"/>
                <a:ext cx="313"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4" name="Picture 25" descr="B02-65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8" y="300"/>
                <a:ext cx="617"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5" name="Picture 26" descr="B06-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8" y="300"/>
                <a:ext cx="4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6" name="Picture 27" descr="B06-0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60" y="277"/>
                <a:ext cx="73"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7" name="Picture 28" descr="B06-00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1" y="255"/>
                <a:ext cx="143"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8" name="Picture 29" descr="B06-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7" y="346"/>
                <a:ext cx="4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9" name="Picture 30" descr="B06-0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 y="367"/>
                <a:ext cx="73"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0" name="Picture 31" descr="B06-0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3" y="413"/>
                <a:ext cx="73"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1" name="Picture 32" descr="B06-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4" y="501"/>
                <a:ext cx="4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2" name="Picture 33" descr="B06-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1" y="501"/>
                <a:ext cx="4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3" name="Picture 34" descr="B06-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 y="501"/>
                <a:ext cx="4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4" name="Picture 35" descr="B06-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 y="501"/>
                <a:ext cx="4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05" name="Line 36"/>
              <p:cNvSpPr>
                <a:spLocks noChangeShapeType="1"/>
              </p:cNvSpPr>
              <p:nvPr/>
            </p:nvSpPr>
            <p:spPr bwMode="auto">
              <a:xfrm flipH="1">
                <a:off x="4649" y="482"/>
                <a:ext cx="227" cy="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pic>
            <p:nvPicPr>
              <p:cNvPr id="36906" name="Picture 37" descr="B06-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6" y="391"/>
                <a:ext cx="4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7" name="Picture 38" descr="B06-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5" y="436"/>
                <a:ext cx="4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8" name="Picture 39" descr="B06-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5" y="482"/>
                <a:ext cx="4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09" name="Line 40"/>
              <p:cNvSpPr>
                <a:spLocks noChangeShapeType="1"/>
              </p:cNvSpPr>
              <p:nvPr/>
            </p:nvSpPr>
            <p:spPr bwMode="auto">
              <a:xfrm flipH="1">
                <a:off x="4649" y="686"/>
                <a:ext cx="227" cy="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pic>
            <p:nvPicPr>
              <p:cNvPr id="36910" name="Picture 41" descr="B02-65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9" y="300"/>
                <a:ext cx="617"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11" name="Picture 42" descr="B06-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2" y="501"/>
                <a:ext cx="4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12" name="Picture 43" descr="B06-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0" y="501"/>
                <a:ext cx="4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13" name="Picture 44" descr="B06-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 y="501"/>
                <a:ext cx="4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14" name="Picture 45" descr="B06-0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8" y="277"/>
                <a:ext cx="73"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15" name="Picture 46" descr="B06-00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9" y="255"/>
                <a:ext cx="143"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16" name="Picture 47" descr="B06-0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7" y="277"/>
                <a:ext cx="73"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17" name="Picture 48" descr="B06-00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8" y="255"/>
                <a:ext cx="143"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918" name="Group 49"/>
              <p:cNvGrpSpPr>
                <a:grpSpLocks/>
              </p:cNvGrpSpPr>
              <p:nvPr/>
            </p:nvGrpSpPr>
            <p:grpSpPr bwMode="auto">
              <a:xfrm rot="10800000">
                <a:off x="158" y="845"/>
                <a:ext cx="4763" cy="771"/>
                <a:chOff x="294" y="1026"/>
                <a:chExt cx="4763" cy="771"/>
              </a:xfrm>
            </p:grpSpPr>
            <p:sp>
              <p:nvSpPr>
                <p:cNvPr id="36919" name="Rectangle 50"/>
                <p:cNvSpPr>
                  <a:spLocks noChangeArrowheads="1"/>
                </p:cNvSpPr>
                <p:nvPr/>
              </p:nvSpPr>
              <p:spPr bwMode="auto">
                <a:xfrm>
                  <a:off x="294" y="1026"/>
                  <a:ext cx="4763" cy="771"/>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de-DE" altLang="de-DE"/>
                </a:p>
              </p:txBody>
            </p:sp>
            <p:sp>
              <p:nvSpPr>
                <p:cNvPr id="36920" name="Rectangle 51"/>
                <p:cNvSpPr>
                  <a:spLocks noChangeArrowheads="1"/>
                </p:cNvSpPr>
                <p:nvPr/>
              </p:nvSpPr>
              <p:spPr bwMode="auto">
                <a:xfrm>
                  <a:off x="294" y="1072"/>
                  <a:ext cx="4763" cy="63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de-DE" altLang="de-DE"/>
                </a:p>
              </p:txBody>
            </p:sp>
            <p:sp>
              <p:nvSpPr>
                <p:cNvPr id="36921" name="Line 52"/>
                <p:cNvSpPr>
                  <a:spLocks noChangeShapeType="1"/>
                </p:cNvSpPr>
                <p:nvPr/>
              </p:nvSpPr>
              <p:spPr bwMode="auto">
                <a:xfrm>
                  <a:off x="294" y="1434"/>
                  <a:ext cx="4763" cy="1"/>
                </a:xfrm>
                <a:prstGeom prst="line">
                  <a:avLst/>
                </a:prstGeom>
                <a:noFill/>
                <a:ln w="28575">
                  <a:solidFill>
                    <a:schemeClr val="bg1"/>
                  </a:solidFill>
                  <a:prstDash val="lgDash"/>
                  <a:round/>
                  <a:headEnd/>
                  <a:tailEnd/>
                </a:ln>
                <a:extLst>
                  <a:ext uri="{909E8E84-426E-40DD-AFC4-6F175D3DCCD1}">
                    <a14:hiddenFill xmlns:a14="http://schemas.microsoft.com/office/drawing/2010/main">
                      <a:noFill/>
                    </a14:hiddenFill>
                  </a:ext>
                </a:extLst>
              </p:spPr>
              <p:txBody>
                <a:bodyPr/>
                <a:lstStyle/>
                <a:p>
                  <a:endParaRPr lang="de-DE"/>
                </a:p>
              </p:txBody>
            </p:sp>
            <p:sp>
              <p:nvSpPr>
                <p:cNvPr id="36922" name="Line 53"/>
                <p:cNvSpPr>
                  <a:spLocks noChangeShapeType="1"/>
                </p:cNvSpPr>
                <p:nvPr/>
              </p:nvSpPr>
              <p:spPr bwMode="auto">
                <a:xfrm>
                  <a:off x="294" y="1208"/>
                  <a:ext cx="4763" cy="1"/>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6923" name="Line 54"/>
                <p:cNvSpPr>
                  <a:spLocks noChangeShapeType="1"/>
                </p:cNvSpPr>
                <p:nvPr/>
              </p:nvSpPr>
              <p:spPr bwMode="auto">
                <a:xfrm>
                  <a:off x="294" y="1661"/>
                  <a:ext cx="4763" cy="1"/>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6924" name="Line 55"/>
                <p:cNvSpPr>
                  <a:spLocks noChangeShapeType="1"/>
                </p:cNvSpPr>
                <p:nvPr/>
              </p:nvSpPr>
              <p:spPr bwMode="auto">
                <a:xfrm flipH="1">
                  <a:off x="4785" y="1344"/>
                  <a:ext cx="227" cy="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6925" name="Line 56"/>
                <p:cNvSpPr>
                  <a:spLocks noChangeShapeType="1"/>
                </p:cNvSpPr>
                <p:nvPr/>
              </p:nvSpPr>
              <p:spPr bwMode="auto">
                <a:xfrm flipH="1">
                  <a:off x="4785" y="1548"/>
                  <a:ext cx="227" cy="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grpSp>
        </p:grpSp>
      </p:grpSp>
      <p:sp>
        <p:nvSpPr>
          <p:cNvPr id="36867" name="Text Box 58"/>
          <p:cNvSpPr txBox="1">
            <a:spLocks noChangeArrowheads="1"/>
          </p:cNvSpPr>
          <p:nvPr/>
        </p:nvSpPr>
        <p:spPr bwMode="auto">
          <a:xfrm>
            <a:off x="215900" y="692150"/>
            <a:ext cx="87122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nchor="ctr" anchorCtr="1"/>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spcBef>
                <a:spcPct val="50000"/>
              </a:spcBef>
            </a:pPr>
            <a:r>
              <a:rPr lang="de-DE" altLang="de-DE" sz="3200" b="1"/>
              <a:t>Absicherung auf Autobahnen oder Kraftfahrstraßen mit Richtungsfahrbahnen</a:t>
            </a:r>
            <a:r>
              <a:rPr lang="de-DE" altLang="de-DE" sz="3200"/>
              <a:t> </a:t>
            </a:r>
            <a:endParaRPr lang="de-DE" altLang="de-DE"/>
          </a:p>
        </p:txBody>
      </p:sp>
      <p:sp>
        <p:nvSpPr>
          <p:cNvPr id="36868" name="Text Box 50"/>
          <p:cNvSpPr txBox="1">
            <a:spLocks noChangeArrowheads="1"/>
          </p:cNvSpPr>
          <p:nvPr/>
        </p:nvSpPr>
        <p:spPr bwMode="auto">
          <a:xfrm>
            <a:off x="7956550" y="4752975"/>
            <a:ext cx="9366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spcBef>
                <a:spcPct val="50000"/>
              </a:spcBef>
            </a:pPr>
            <a:r>
              <a:rPr lang="de-DE" altLang="de-DE" sz="900"/>
              <a:t>Abb. 8</a:t>
            </a:r>
          </a:p>
        </p:txBody>
      </p:sp>
      <p:sp>
        <p:nvSpPr>
          <p:cNvPr id="64" name="Rectangle 2"/>
          <p:cNvSpPr txBox="1">
            <a:spLocks noChangeArrowheads="1"/>
          </p:cNvSpPr>
          <p:nvPr/>
        </p:nvSpPr>
        <p:spPr>
          <a:xfrm>
            <a:off x="107950" y="298450"/>
            <a:ext cx="5810250" cy="381000"/>
          </a:xfrm>
          <a:prstGeom prst="rect">
            <a:avLst/>
          </a:prstGeom>
        </p:spPr>
        <p:txBody>
          <a:bodyPr/>
          <a:lstStyle>
            <a:lvl1pPr algn="l" defTabSz="957263" rtl="0" eaLnBrk="0" fontAlgn="base" hangingPunct="0">
              <a:spcBef>
                <a:spcPct val="0"/>
              </a:spcBef>
              <a:spcAft>
                <a:spcPct val="0"/>
              </a:spcAft>
              <a:defRPr sz="1400" b="1">
                <a:solidFill>
                  <a:schemeClr val="tx2"/>
                </a:solidFill>
                <a:latin typeface="+mj-lt"/>
                <a:ea typeface="+mj-ea"/>
                <a:cs typeface="+mj-cs"/>
              </a:defRPr>
            </a:lvl1pPr>
            <a:lvl2pPr algn="l" defTabSz="957263" rtl="0" eaLnBrk="0" fontAlgn="base" hangingPunct="0">
              <a:spcBef>
                <a:spcPct val="0"/>
              </a:spcBef>
              <a:spcAft>
                <a:spcPct val="0"/>
              </a:spcAft>
              <a:defRPr sz="1400" b="1">
                <a:solidFill>
                  <a:schemeClr val="tx2"/>
                </a:solidFill>
                <a:latin typeface="Arial" charset="0"/>
              </a:defRPr>
            </a:lvl2pPr>
            <a:lvl3pPr algn="l" defTabSz="957263" rtl="0" eaLnBrk="0" fontAlgn="base" hangingPunct="0">
              <a:spcBef>
                <a:spcPct val="0"/>
              </a:spcBef>
              <a:spcAft>
                <a:spcPct val="0"/>
              </a:spcAft>
              <a:defRPr sz="1400" b="1">
                <a:solidFill>
                  <a:schemeClr val="tx2"/>
                </a:solidFill>
                <a:latin typeface="Arial" charset="0"/>
              </a:defRPr>
            </a:lvl3pPr>
            <a:lvl4pPr algn="l" defTabSz="957263" rtl="0" eaLnBrk="0" fontAlgn="base" hangingPunct="0">
              <a:spcBef>
                <a:spcPct val="0"/>
              </a:spcBef>
              <a:spcAft>
                <a:spcPct val="0"/>
              </a:spcAft>
              <a:defRPr sz="1400" b="1">
                <a:solidFill>
                  <a:schemeClr val="tx2"/>
                </a:solidFill>
                <a:latin typeface="Arial" charset="0"/>
              </a:defRPr>
            </a:lvl4pPr>
            <a:lvl5pPr algn="l" defTabSz="957263" rtl="0" eaLnBrk="0" fontAlgn="base" hangingPunct="0">
              <a:spcBef>
                <a:spcPct val="0"/>
              </a:spcBef>
              <a:spcAft>
                <a:spcPct val="0"/>
              </a:spcAft>
              <a:defRPr sz="1400" b="1">
                <a:solidFill>
                  <a:schemeClr val="tx2"/>
                </a:solidFill>
                <a:latin typeface="Arial" charset="0"/>
              </a:defRPr>
            </a:lvl5pPr>
            <a:lvl6pPr marL="457200" algn="l" defTabSz="957263" rtl="0" eaLnBrk="0" fontAlgn="base" hangingPunct="0">
              <a:spcBef>
                <a:spcPct val="0"/>
              </a:spcBef>
              <a:spcAft>
                <a:spcPct val="0"/>
              </a:spcAft>
              <a:defRPr sz="1400" b="1">
                <a:solidFill>
                  <a:schemeClr val="tx2"/>
                </a:solidFill>
                <a:latin typeface="Arial" charset="0"/>
              </a:defRPr>
            </a:lvl6pPr>
            <a:lvl7pPr marL="914400" algn="l" defTabSz="957263" rtl="0" eaLnBrk="0" fontAlgn="base" hangingPunct="0">
              <a:spcBef>
                <a:spcPct val="0"/>
              </a:spcBef>
              <a:spcAft>
                <a:spcPct val="0"/>
              </a:spcAft>
              <a:defRPr sz="1400" b="1">
                <a:solidFill>
                  <a:schemeClr val="tx2"/>
                </a:solidFill>
                <a:latin typeface="Arial" charset="0"/>
              </a:defRPr>
            </a:lvl7pPr>
            <a:lvl8pPr marL="1371600" algn="l" defTabSz="957263" rtl="0" eaLnBrk="0" fontAlgn="base" hangingPunct="0">
              <a:spcBef>
                <a:spcPct val="0"/>
              </a:spcBef>
              <a:spcAft>
                <a:spcPct val="0"/>
              </a:spcAft>
              <a:defRPr sz="1400" b="1">
                <a:solidFill>
                  <a:schemeClr val="tx2"/>
                </a:solidFill>
                <a:latin typeface="Arial" charset="0"/>
              </a:defRPr>
            </a:lvl8pPr>
            <a:lvl9pPr marL="1828800" algn="l" defTabSz="957263" rtl="0" eaLnBrk="0" fontAlgn="base" hangingPunct="0">
              <a:spcBef>
                <a:spcPct val="0"/>
              </a:spcBef>
              <a:spcAft>
                <a:spcPct val="0"/>
              </a:spcAft>
              <a:defRPr sz="1400" b="1">
                <a:solidFill>
                  <a:schemeClr val="tx2"/>
                </a:solidFill>
                <a:latin typeface="Arial" charset="0"/>
              </a:defRPr>
            </a:lvl9pPr>
          </a:lstStyle>
          <a:p>
            <a:pPr>
              <a:defRPr/>
            </a:pPr>
            <a:r>
              <a:rPr lang="de-DE" altLang="de-DE" kern="0" dirty="0" smtClean="0"/>
              <a:t>Rechtsgrundlagen und Einsatzlehre   </a:t>
            </a:r>
            <a:r>
              <a:rPr lang="de-DE" altLang="de-DE" b="0" kern="0" dirty="0" smtClean="0"/>
              <a:t>– Einsatzgrundsätze – </a:t>
            </a:r>
          </a:p>
        </p:txBody>
      </p:sp>
      <p:sp>
        <p:nvSpPr>
          <p:cNvPr id="36870" name="Foliennummernplatzhalter 3"/>
          <p:cNvSpPr>
            <a:spLocks noGrp="1"/>
          </p:cNvSpPr>
          <p:nvPr>
            <p:ph type="sldNum" sz="quarter" idx="10"/>
          </p:nvPr>
        </p:nvSpPr>
        <p:spPr>
          <a:xfrm>
            <a:off x="7059613" y="6477000"/>
            <a:ext cx="1905000" cy="265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800">
                <a:solidFill>
                  <a:schemeClr val="tx1"/>
                </a:solidFill>
                <a:latin typeface="Arial" panose="020B0604020202020204" pitchFamily="34" charset="0"/>
              </a:defRPr>
            </a:lvl1pPr>
            <a:lvl2pPr marL="742950" indent="-285750" defTabSz="957263">
              <a:defRPr sz="2800">
                <a:solidFill>
                  <a:schemeClr val="tx1"/>
                </a:solidFill>
                <a:latin typeface="Arial" panose="020B0604020202020204" pitchFamily="34" charset="0"/>
              </a:defRPr>
            </a:lvl2pPr>
            <a:lvl3pPr marL="1143000" indent="-228600" defTabSz="957263">
              <a:defRPr sz="2800">
                <a:solidFill>
                  <a:schemeClr val="tx1"/>
                </a:solidFill>
                <a:latin typeface="Arial" panose="020B0604020202020204" pitchFamily="34" charset="0"/>
              </a:defRPr>
            </a:lvl3pPr>
            <a:lvl4pPr marL="1600200" indent="-228600" defTabSz="957263">
              <a:defRPr sz="2800">
                <a:solidFill>
                  <a:schemeClr val="tx1"/>
                </a:solidFill>
                <a:latin typeface="Arial" panose="020B0604020202020204" pitchFamily="34" charset="0"/>
              </a:defRPr>
            </a:lvl4pPr>
            <a:lvl5pPr marL="2057400" indent="-228600" defTabSz="957263">
              <a:defRPr sz="2800">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2800">
                <a:solidFill>
                  <a:schemeClr val="tx1"/>
                </a:solidFill>
                <a:latin typeface="Arial" panose="020B0604020202020204" pitchFamily="34" charset="0"/>
              </a:defRPr>
            </a:lvl9pPr>
          </a:lstStyle>
          <a:p>
            <a:fld id="{8DBD8A03-6786-4D55-9E80-4675AB95F711}" type="slidenum">
              <a:rPr lang="en-US" altLang="de-DE" sz="1000" smtClean="0"/>
              <a:pPr/>
              <a:t>21</a:t>
            </a:fld>
            <a:endParaRPr lang="en-US" altLang="de-DE" sz="1000" smtClean="0"/>
          </a:p>
        </p:txBody>
      </p:sp>
      <p:sp>
        <p:nvSpPr>
          <p:cNvPr id="36871"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de-DE" altLang="de-DE" sz="1000" smtClean="0"/>
              <a:t>F-TH-VU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2"/>
          <p:cNvGrpSpPr>
            <a:grpSpLocks/>
          </p:cNvGrpSpPr>
          <p:nvPr/>
        </p:nvGrpSpPr>
        <p:grpSpPr bwMode="auto">
          <a:xfrm>
            <a:off x="341313" y="1785938"/>
            <a:ext cx="8461375" cy="4595812"/>
            <a:chOff x="158" y="164"/>
            <a:chExt cx="4763" cy="2218"/>
          </a:xfrm>
        </p:grpSpPr>
        <p:sp>
          <p:nvSpPr>
            <p:cNvPr id="37896" name="Rectangle 3"/>
            <p:cNvSpPr>
              <a:spLocks noChangeArrowheads="1"/>
            </p:cNvSpPr>
            <p:nvPr/>
          </p:nvSpPr>
          <p:spPr bwMode="auto">
            <a:xfrm>
              <a:off x="158" y="164"/>
              <a:ext cx="4763" cy="771"/>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de-DE" altLang="de-DE"/>
            </a:p>
          </p:txBody>
        </p:sp>
        <p:sp>
          <p:nvSpPr>
            <p:cNvPr id="37897" name="Rectangle 4"/>
            <p:cNvSpPr>
              <a:spLocks noChangeArrowheads="1"/>
            </p:cNvSpPr>
            <p:nvPr/>
          </p:nvSpPr>
          <p:spPr bwMode="auto">
            <a:xfrm>
              <a:off x="158" y="210"/>
              <a:ext cx="4763" cy="63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de-DE" altLang="de-DE"/>
            </a:p>
          </p:txBody>
        </p:sp>
        <p:grpSp>
          <p:nvGrpSpPr>
            <p:cNvPr id="37898" name="Group 5"/>
            <p:cNvGrpSpPr>
              <a:grpSpLocks/>
            </p:cNvGrpSpPr>
            <p:nvPr/>
          </p:nvGrpSpPr>
          <p:grpSpPr bwMode="auto">
            <a:xfrm>
              <a:off x="291" y="1669"/>
              <a:ext cx="4403" cy="713"/>
              <a:chOff x="291" y="1669"/>
              <a:chExt cx="4403" cy="713"/>
            </a:xfrm>
          </p:grpSpPr>
          <p:sp>
            <p:nvSpPr>
              <p:cNvPr id="37943" name="Text Box 6"/>
              <p:cNvSpPr txBox="1">
                <a:spLocks noChangeArrowheads="1"/>
              </p:cNvSpPr>
              <p:nvPr/>
            </p:nvSpPr>
            <p:spPr bwMode="auto">
              <a:xfrm>
                <a:off x="291" y="1723"/>
                <a:ext cx="220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spcBef>
                    <a:spcPct val="50000"/>
                  </a:spcBef>
                </a:pPr>
                <a:r>
                  <a:rPr lang="de-DE" altLang="de-DE" sz="1200"/>
                  <a:t>Einsatzstelle</a:t>
                </a:r>
              </a:p>
            </p:txBody>
          </p:sp>
          <p:sp>
            <p:nvSpPr>
              <p:cNvPr id="37944" name="Line 7"/>
              <p:cNvSpPr>
                <a:spLocks noChangeShapeType="1"/>
              </p:cNvSpPr>
              <p:nvPr/>
            </p:nvSpPr>
            <p:spPr bwMode="auto">
              <a:xfrm>
                <a:off x="291" y="1715"/>
                <a:ext cx="2135" cy="0"/>
              </a:xfrm>
              <a:prstGeom prst="line">
                <a:avLst/>
              </a:prstGeom>
              <a:noFill/>
              <a:ln w="9525">
                <a:solidFill>
                  <a:schemeClr val="tx1"/>
                </a:solidFill>
                <a:round/>
                <a:headEnd type="diamond" w="med" len="med"/>
                <a:tailEnd type="diamond" w="med" len="med"/>
              </a:ln>
              <a:extLst>
                <a:ext uri="{909E8E84-426E-40DD-AFC4-6F175D3DCCD1}">
                  <a14:hiddenFill xmlns:a14="http://schemas.microsoft.com/office/drawing/2010/main">
                    <a:noFill/>
                  </a14:hiddenFill>
                </a:ext>
              </a:extLst>
            </p:spPr>
            <p:txBody>
              <a:bodyPr/>
              <a:lstStyle/>
              <a:p>
                <a:endParaRPr lang="de-DE"/>
              </a:p>
            </p:txBody>
          </p:sp>
          <p:sp>
            <p:nvSpPr>
              <p:cNvPr id="37945" name="Line 8"/>
              <p:cNvSpPr>
                <a:spLocks noChangeShapeType="1"/>
              </p:cNvSpPr>
              <p:nvPr/>
            </p:nvSpPr>
            <p:spPr bwMode="auto">
              <a:xfrm flipH="1">
                <a:off x="2426" y="1715"/>
                <a:ext cx="910" cy="0"/>
              </a:xfrm>
              <a:prstGeom prst="line">
                <a:avLst/>
              </a:prstGeom>
              <a:noFill/>
              <a:ln w="9525">
                <a:solidFill>
                  <a:schemeClr val="tx1"/>
                </a:solidFill>
                <a:round/>
                <a:headEnd type="diamond" w="med" len="med"/>
                <a:tailEnd type="diamond" w="med" len="med"/>
              </a:ln>
              <a:extLst>
                <a:ext uri="{909E8E84-426E-40DD-AFC4-6F175D3DCCD1}">
                  <a14:hiddenFill xmlns:a14="http://schemas.microsoft.com/office/drawing/2010/main">
                    <a:noFill/>
                  </a14:hiddenFill>
                </a:ext>
              </a:extLst>
            </p:spPr>
            <p:txBody>
              <a:bodyPr/>
              <a:lstStyle/>
              <a:p>
                <a:endParaRPr lang="de-DE"/>
              </a:p>
            </p:txBody>
          </p:sp>
          <p:sp>
            <p:nvSpPr>
              <p:cNvPr id="37946" name="Text Box 9"/>
              <p:cNvSpPr txBox="1">
                <a:spLocks noChangeArrowheads="1"/>
              </p:cNvSpPr>
              <p:nvPr/>
            </p:nvSpPr>
            <p:spPr bwMode="auto">
              <a:xfrm>
                <a:off x="2427" y="1704"/>
                <a:ext cx="90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269875">
                  <a:defRPr sz="2800">
                    <a:solidFill>
                      <a:schemeClr val="tx1"/>
                    </a:solidFill>
                    <a:latin typeface="Arial" panose="020B0604020202020204" pitchFamily="34" charset="0"/>
                  </a:defRPr>
                </a:lvl1pPr>
                <a:lvl2pPr marL="742950" indent="-285750" defTabSz="269875">
                  <a:defRPr sz="2800">
                    <a:solidFill>
                      <a:schemeClr val="tx1"/>
                    </a:solidFill>
                    <a:latin typeface="Arial" panose="020B0604020202020204" pitchFamily="34" charset="0"/>
                  </a:defRPr>
                </a:lvl2pPr>
                <a:lvl3pPr marL="1143000" indent="-228600" defTabSz="269875">
                  <a:defRPr sz="2800">
                    <a:solidFill>
                      <a:schemeClr val="tx1"/>
                    </a:solidFill>
                    <a:latin typeface="Arial" panose="020B0604020202020204" pitchFamily="34" charset="0"/>
                  </a:defRPr>
                </a:lvl3pPr>
                <a:lvl4pPr marL="1600200" indent="-228600" defTabSz="269875">
                  <a:defRPr sz="2800">
                    <a:solidFill>
                      <a:schemeClr val="tx1"/>
                    </a:solidFill>
                    <a:latin typeface="Arial" panose="020B0604020202020204" pitchFamily="34" charset="0"/>
                  </a:defRPr>
                </a:lvl4pPr>
                <a:lvl5pPr marL="2057400" indent="-228600" defTabSz="269875">
                  <a:defRPr sz="2800">
                    <a:solidFill>
                      <a:schemeClr val="tx1"/>
                    </a:solidFill>
                    <a:latin typeface="Arial" panose="020B0604020202020204" pitchFamily="34" charset="0"/>
                  </a:defRPr>
                </a:lvl5pPr>
                <a:lvl6pPr marL="2514600" indent="-228600" defTabSz="269875"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269875"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269875"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269875"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spcBef>
                    <a:spcPct val="50000"/>
                  </a:spcBef>
                </a:pPr>
                <a:r>
                  <a:rPr lang="de-DE" altLang="de-DE" sz="1200"/>
                  <a:t>200 m</a:t>
                </a:r>
              </a:p>
            </p:txBody>
          </p:sp>
          <p:sp>
            <p:nvSpPr>
              <p:cNvPr id="37947" name="Line 10"/>
              <p:cNvSpPr>
                <a:spLocks noChangeShapeType="1"/>
              </p:cNvSpPr>
              <p:nvPr/>
            </p:nvSpPr>
            <p:spPr bwMode="auto">
              <a:xfrm flipV="1">
                <a:off x="2946" y="1669"/>
                <a:ext cx="43" cy="91"/>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7948" name="Line 11"/>
              <p:cNvSpPr>
                <a:spLocks noChangeShapeType="1"/>
              </p:cNvSpPr>
              <p:nvPr/>
            </p:nvSpPr>
            <p:spPr bwMode="auto">
              <a:xfrm flipH="1">
                <a:off x="2426" y="1896"/>
                <a:ext cx="1361" cy="0"/>
              </a:xfrm>
              <a:prstGeom prst="line">
                <a:avLst/>
              </a:prstGeom>
              <a:noFill/>
              <a:ln w="9525">
                <a:solidFill>
                  <a:schemeClr val="tx1"/>
                </a:solidFill>
                <a:round/>
                <a:headEnd type="diamond" w="med" len="med"/>
                <a:tailEnd type="diamond" w="med" len="med"/>
              </a:ln>
              <a:extLst>
                <a:ext uri="{909E8E84-426E-40DD-AFC4-6F175D3DCCD1}">
                  <a14:hiddenFill xmlns:a14="http://schemas.microsoft.com/office/drawing/2010/main">
                    <a:noFill/>
                  </a14:hiddenFill>
                </a:ext>
              </a:extLst>
            </p:spPr>
            <p:txBody>
              <a:bodyPr/>
              <a:lstStyle/>
              <a:p>
                <a:endParaRPr lang="de-DE"/>
              </a:p>
            </p:txBody>
          </p:sp>
          <p:sp>
            <p:nvSpPr>
              <p:cNvPr id="37949" name="Line 12"/>
              <p:cNvSpPr>
                <a:spLocks noChangeShapeType="1"/>
              </p:cNvSpPr>
              <p:nvPr/>
            </p:nvSpPr>
            <p:spPr bwMode="auto">
              <a:xfrm flipH="1">
                <a:off x="2426" y="2078"/>
                <a:ext cx="1812" cy="0"/>
              </a:xfrm>
              <a:prstGeom prst="line">
                <a:avLst/>
              </a:prstGeom>
              <a:noFill/>
              <a:ln w="9525">
                <a:solidFill>
                  <a:schemeClr val="tx1"/>
                </a:solidFill>
                <a:round/>
                <a:headEnd type="diamond" w="med" len="med"/>
                <a:tailEnd type="diamond" w="med" len="med"/>
              </a:ln>
              <a:extLst>
                <a:ext uri="{909E8E84-426E-40DD-AFC4-6F175D3DCCD1}">
                  <a14:hiddenFill xmlns:a14="http://schemas.microsoft.com/office/drawing/2010/main">
                    <a:noFill/>
                  </a14:hiddenFill>
                </a:ext>
              </a:extLst>
            </p:spPr>
            <p:txBody>
              <a:bodyPr/>
              <a:lstStyle/>
              <a:p>
                <a:endParaRPr lang="de-DE"/>
              </a:p>
            </p:txBody>
          </p:sp>
          <p:sp>
            <p:nvSpPr>
              <p:cNvPr id="37950" name="Line 13"/>
              <p:cNvSpPr>
                <a:spLocks noChangeShapeType="1"/>
              </p:cNvSpPr>
              <p:nvPr/>
            </p:nvSpPr>
            <p:spPr bwMode="auto">
              <a:xfrm flipH="1">
                <a:off x="2426" y="2259"/>
                <a:ext cx="2268" cy="0"/>
              </a:xfrm>
              <a:prstGeom prst="line">
                <a:avLst/>
              </a:prstGeom>
              <a:noFill/>
              <a:ln w="9525">
                <a:solidFill>
                  <a:schemeClr val="tx1"/>
                </a:solidFill>
                <a:round/>
                <a:headEnd type="diamond" w="med" len="med"/>
                <a:tailEnd type="diamond" w="med" len="med"/>
              </a:ln>
              <a:extLst>
                <a:ext uri="{909E8E84-426E-40DD-AFC4-6F175D3DCCD1}">
                  <a14:hiddenFill xmlns:a14="http://schemas.microsoft.com/office/drawing/2010/main">
                    <a:noFill/>
                  </a14:hiddenFill>
                </a:ext>
              </a:extLst>
            </p:spPr>
            <p:txBody>
              <a:bodyPr/>
              <a:lstStyle/>
              <a:p>
                <a:endParaRPr lang="de-DE"/>
              </a:p>
            </p:txBody>
          </p:sp>
          <p:sp>
            <p:nvSpPr>
              <p:cNvPr id="37951" name="Text Box 14"/>
              <p:cNvSpPr txBox="1">
                <a:spLocks noChangeArrowheads="1"/>
              </p:cNvSpPr>
              <p:nvPr/>
            </p:nvSpPr>
            <p:spPr bwMode="auto">
              <a:xfrm>
                <a:off x="2427" y="1886"/>
                <a:ext cx="90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269875">
                  <a:defRPr sz="2800">
                    <a:solidFill>
                      <a:schemeClr val="tx1"/>
                    </a:solidFill>
                    <a:latin typeface="Arial" panose="020B0604020202020204" pitchFamily="34" charset="0"/>
                  </a:defRPr>
                </a:lvl1pPr>
                <a:lvl2pPr marL="742950" indent="-285750" defTabSz="269875">
                  <a:defRPr sz="2800">
                    <a:solidFill>
                      <a:schemeClr val="tx1"/>
                    </a:solidFill>
                    <a:latin typeface="Arial" panose="020B0604020202020204" pitchFamily="34" charset="0"/>
                  </a:defRPr>
                </a:lvl2pPr>
                <a:lvl3pPr marL="1143000" indent="-228600" defTabSz="269875">
                  <a:defRPr sz="2800">
                    <a:solidFill>
                      <a:schemeClr val="tx1"/>
                    </a:solidFill>
                    <a:latin typeface="Arial" panose="020B0604020202020204" pitchFamily="34" charset="0"/>
                  </a:defRPr>
                </a:lvl3pPr>
                <a:lvl4pPr marL="1600200" indent="-228600" defTabSz="269875">
                  <a:defRPr sz="2800">
                    <a:solidFill>
                      <a:schemeClr val="tx1"/>
                    </a:solidFill>
                    <a:latin typeface="Arial" panose="020B0604020202020204" pitchFamily="34" charset="0"/>
                  </a:defRPr>
                </a:lvl4pPr>
                <a:lvl5pPr marL="2057400" indent="-228600" defTabSz="269875">
                  <a:defRPr sz="2800">
                    <a:solidFill>
                      <a:schemeClr val="tx1"/>
                    </a:solidFill>
                    <a:latin typeface="Arial" panose="020B0604020202020204" pitchFamily="34" charset="0"/>
                  </a:defRPr>
                </a:lvl5pPr>
                <a:lvl6pPr marL="2514600" indent="-228600" defTabSz="269875"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269875"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269875"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269875"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spcBef>
                    <a:spcPct val="50000"/>
                  </a:spcBef>
                </a:pPr>
                <a:r>
                  <a:rPr lang="de-DE" altLang="de-DE" sz="1200"/>
                  <a:t>400 m</a:t>
                </a:r>
              </a:p>
            </p:txBody>
          </p:sp>
          <p:sp>
            <p:nvSpPr>
              <p:cNvPr id="37952" name="Text Box 15"/>
              <p:cNvSpPr txBox="1">
                <a:spLocks noChangeArrowheads="1"/>
              </p:cNvSpPr>
              <p:nvPr/>
            </p:nvSpPr>
            <p:spPr bwMode="auto">
              <a:xfrm>
                <a:off x="2426" y="2067"/>
                <a:ext cx="90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269875">
                  <a:defRPr sz="2800">
                    <a:solidFill>
                      <a:schemeClr val="tx1"/>
                    </a:solidFill>
                    <a:latin typeface="Arial" panose="020B0604020202020204" pitchFamily="34" charset="0"/>
                  </a:defRPr>
                </a:lvl1pPr>
                <a:lvl2pPr marL="742950" indent="-285750" defTabSz="269875">
                  <a:defRPr sz="2800">
                    <a:solidFill>
                      <a:schemeClr val="tx1"/>
                    </a:solidFill>
                    <a:latin typeface="Arial" panose="020B0604020202020204" pitchFamily="34" charset="0"/>
                  </a:defRPr>
                </a:lvl2pPr>
                <a:lvl3pPr marL="1143000" indent="-228600" defTabSz="269875">
                  <a:defRPr sz="2800">
                    <a:solidFill>
                      <a:schemeClr val="tx1"/>
                    </a:solidFill>
                    <a:latin typeface="Arial" panose="020B0604020202020204" pitchFamily="34" charset="0"/>
                  </a:defRPr>
                </a:lvl3pPr>
                <a:lvl4pPr marL="1600200" indent="-228600" defTabSz="269875">
                  <a:defRPr sz="2800">
                    <a:solidFill>
                      <a:schemeClr val="tx1"/>
                    </a:solidFill>
                    <a:latin typeface="Arial" panose="020B0604020202020204" pitchFamily="34" charset="0"/>
                  </a:defRPr>
                </a:lvl4pPr>
                <a:lvl5pPr marL="2057400" indent="-228600" defTabSz="269875">
                  <a:defRPr sz="2800">
                    <a:solidFill>
                      <a:schemeClr val="tx1"/>
                    </a:solidFill>
                    <a:latin typeface="Arial" panose="020B0604020202020204" pitchFamily="34" charset="0"/>
                  </a:defRPr>
                </a:lvl5pPr>
                <a:lvl6pPr marL="2514600" indent="-228600" defTabSz="269875"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269875"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269875"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269875"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spcBef>
                    <a:spcPct val="50000"/>
                  </a:spcBef>
                </a:pPr>
                <a:r>
                  <a:rPr lang="de-DE" altLang="de-DE" sz="1200"/>
                  <a:t>600 m</a:t>
                </a:r>
              </a:p>
            </p:txBody>
          </p:sp>
          <p:sp>
            <p:nvSpPr>
              <p:cNvPr id="37953" name="Text Box 16"/>
              <p:cNvSpPr txBox="1">
                <a:spLocks noChangeArrowheads="1"/>
              </p:cNvSpPr>
              <p:nvPr/>
            </p:nvSpPr>
            <p:spPr bwMode="auto">
              <a:xfrm>
                <a:off x="2427" y="2249"/>
                <a:ext cx="90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269875">
                  <a:defRPr sz="2800">
                    <a:solidFill>
                      <a:schemeClr val="tx1"/>
                    </a:solidFill>
                    <a:latin typeface="Arial" panose="020B0604020202020204" pitchFamily="34" charset="0"/>
                  </a:defRPr>
                </a:lvl1pPr>
                <a:lvl2pPr marL="742950" indent="-285750" defTabSz="269875">
                  <a:defRPr sz="2800">
                    <a:solidFill>
                      <a:schemeClr val="tx1"/>
                    </a:solidFill>
                    <a:latin typeface="Arial" panose="020B0604020202020204" pitchFamily="34" charset="0"/>
                  </a:defRPr>
                </a:lvl2pPr>
                <a:lvl3pPr marL="1143000" indent="-228600" defTabSz="269875">
                  <a:defRPr sz="2800">
                    <a:solidFill>
                      <a:schemeClr val="tx1"/>
                    </a:solidFill>
                    <a:latin typeface="Arial" panose="020B0604020202020204" pitchFamily="34" charset="0"/>
                  </a:defRPr>
                </a:lvl3pPr>
                <a:lvl4pPr marL="1600200" indent="-228600" defTabSz="269875">
                  <a:defRPr sz="2800">
                    <a:solidFill>
                      <a:schemeClr val="tx1"/>
                    </a:solidFill>
                    <a:latin typeface="Arial" panose="020B0604020202020204" pitchFamily="34" charset="0"/>
                  </a:defRPr>
                </a:lvl4pPr>
                <a:lvl5pPr marL="2057400" indent="-228600" defTabSz="269875">
                  <a:defRPr sz="2800">
                    <a:solidFill>
                      <a:schemeClr val="tx1"/>
                    </a:solidFill>
                    <a:latin typeface="Arial" panose="020B0604020202020204" pitchFamily="34" charset="0"/>
                  </a:defRPr>
                </a:lvl5pPr>
                <a:lvl6pPr marL="2514600" indent="-228600" defTabSz="269875"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269875"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269875"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269875"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spcBef>
                    <a:spcPct val="50000"/>
                  </a:spcBef>
                </a:pPr>
                <a:r>
                  <a:rPr lang="de-DE" altLang="de-DE" sz="1200"/>
                  <a:t>800 m</a:t>
                </a:r>
              </a:p>
            </p:txBody>
          </p:sp>
          <p:sp>
            <p:nvSpPr>
              <p:cNvPr id="37954" name="Line 17"/>
              <p:cNvSpPr>
                <a:spLocks noChangeShapeType="1"/>
              </p:cNvSpPr>
              <p:nvPr/>
            </p:nvSpPr>
            <p:spPr bwMode="auto">
              <a:xfrm flipV="1">
                <a:off x="3082" y="1850"/>
                <a:ext cx="43" cy="91"/>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7955" name="Line 18"/>
              <p:cNvSpPr>
                <a:spLocks noChangeShapeType="1"/>
              </p:cNvSpPr>
              <p:nvPr/>
            </p:nvSpPr>
            <p:spPr bwMode="auto">
              <a:xfrm flipV="1">
                <a:off x="3218" y="2032"/>
                <a:ext cx="43" cy="91"/>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7956" name="Line 19"/>
              <p:cNvSpPr>
                <a:spLocks noChangeShapeType="1"/>
              </p:cNvSpPr>
              <p:nvPr/>
            </p:nvSpPr>
            <p:spPr bwMode="auto">
              <a:xfrm flipV="1">
                <a:off x="3354" y="2213"/>
                <a:ext cx="43" cy="91"/>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37899" name="Rectangle 20"/>
            <p:cNvSpPr>
              <a:spLocks noChangeArrowheads="1"/>
            </p:cNvSpPr>
            <p:nvPr/>
          </p:nvSpPr>
          <p:spPr bwMode="auto">
            <a:xfrm>
              <a:off x="158" y="164"/>
              <a:ext cx="4763" cy="771"/>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de-DE" altLang="de-DE"/>
            </a:p>
          </p:txBody>
        </p:sp>
        <p:sp>
          <p:nvSpPr>
            <p:cNvPr id="37900" name="Rectangle 21"/>
            <p:cNvSpPr>
              <a:spLocks noChangeArrowheads="1"/>
            </p:cNvSpPr>
            <p:nvPr/>
          </p:nvSpPr>
          <p:spPr bwMode="auto">
            <a:xfrm>
              <a:off x="158" y="210"/>
              <a:ext cx="4763" cy="63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de-DE" altLang="de-DE"/>
            </a:p>
          </p:txBody>
        </p:sp>
        <p:sp>
          <p:nvSpPr>
            <p:cNvPr id="37901" name="Line 22"/>
            <p:cNvSpPr>
              <a:spLocks noChangeShapeType="1"/>
            </p:cNvSpPr>
            <p:nvPr/>
          </p:nvSpPr>
          <p:spPr bwMode="auto">
            <a:xfrm>
              <a:off x="158" y="572"/>
              <a:ext cx="4763" cy="0"/>
            </a:xfrm>
            <a:prstGeom prst="line">
              <a:avLst/>
            </a:prstGeom>
            <a:noFill/>
            <a:ln w="28575">
              <a:solidFill>
                <a:schemeClr val="bg1"/>
              </a:solidFill>
              <a:prstDash val="lgDash"/>
              <a:round/>
              <a:headEnd/>
              <a:tailEnd/>
            </a:ln>
            <a:extLst>
              <a:ext uri="{909E8E84-426E-40DD-AFC4-6F175D3DCCD1}">
                <a14:hiddenFill xmlns:a14="http://schemas.microsoft.com/office/drawing/2010/main">
                  <a:noFill/>
                </a14:hiddenFill>
              </a:ext>
            </a:extLst>
          </p:spPr>
          <p:txBody>
            <a:bodyPr/>
            <a:lstStyle/>
            <a:p>
              <a:endParaRPr lang="de-DE"/>
            </a:p>
          </p:txBody>
        </p:sp>
        <p:sp>
          <p:nvSpPr>
            <p:cNvPr id="37902" name="Line 23"/>
            <p:cNvSpPr>
              <a:spLocks noChangeShapeType="1"/>
            </p:cNvSpPr>
            <p:nvPr/>
          </p:nvSpPr>
          <p:spPr bwMode="auto">
            <a:xfrm>
              <a:off x="158" y="346"/>
              <a:ext cx="4763"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7903" name="Line 24"/>
            <p:cNvSpPr>
              <a:spLocks noChangeShapeType="1"/>
            </p:cNvSpPr>
            <p:nvPr/>
          </p:nvSpPr>
          <p:spPr bwMode="auto">
            <a:xfrm>
              <a:off x="158" y="799"/>
              <a:ext cx="4763"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7904" name="Line 25"/>
            <p:cNvSpPr>
              <a:spLocks noChangeShapeType="1"/>
            </p:cNvSpPr>
            <p:nvPr/>
          </p:nvSpPr>
          <p:spPr bwMode="auto">
            <a:xfrm flipH="1">
              <a:off x="4649" y="482"/>
              <a:ext cx="227" cy="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7905" name="Line 26"/>
            <p:cNvSpPr>
              <a:spLocks noChangeShapeType="1"/>
            </p:cNvSpPr>
            <p:nvPr/>
          </p:nvSpPr>
          <p:spPr bwMode="auto">
            <a:xfrm flipH="1">
              <a:off x="4649" y="686"/>
              <a:ext cx="227" cy="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grpSp>
          <p:nvGrpSpPr>
            <p:cNvPr id="37906" name="Group 27"/>
            <p:cNvGrpSpPr>
              <a:grpSpLocks/>
            </p:cNvGrpSpPr>
            <p:nvPr/>
          </p:nvGrpSpPr>
          <p:grpSpPr bwMode="auto">
            <a:xfrm rot="10800000">
              <a:off x="158" y="845"/>
              <a:ext cx="4763" cy="771"/>
              <a:chOff x="294" y="1026"/>
              <a:chExt cx="4763" cy="771"/>
            </a:xfrm>
          </p:grpSpPr>
          <p:sp>
            <p:nvSpPr>
              <p:cNvPr id="37936" name="Rectangle 28"/>
              <p:cNvSpPr>
                <a:spLocks noChangeArrowheads="1"/>
              </p:cNvSpPr>
              <p:nvPr/>
            </p:nvSpPr>
            <p:spPr bwMode="auto">
              <a:xfrm>
                <a:off x="294" y="1026"/>
                <a:ext cx="4763" cy="771"/>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de-DE" altLang="de-DE"/>
              </a:p>
            </p:txBody>
          </p:sp>
          <p:sp>
            <p:nvSpPr>
              <p:cNvPr id="37937" name="Rectangle 29"/>
              <p:cNvSpPr>
                <a:spLocks noChangeArrowheads="1"/>
              </p:cNvSpPr>
              <p:nvPr/>
            </p:nvSpPr>
            <p:spPr bwMode="auto">
              <a:xfrm>
                <a:off x="294" y="1072"/>
                <a:ext cx="4763" cy="63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de-DE" altLang="de-DE"/>
              </a:p>
            </p:txBody>
          </p:sp>
          <p:sp>
            <p:nvSpPr>
              <p:cNvPr id="37938" name="Line 30"/>
              <p:cNvSpPr>
                <a:spLocks noChangeShapeType="1"/>
              </p:cNvSpPr>
              <p:nvPr/>
            </p:nvSpPr>
            <p:spPr bwMode="auto">
              <a:xfrm>
                <a:off x="294" y="1434"/>
                <a:ext cx="4763" cy="1"/>
              </a:xfrm>
              <a:prstGeom prst="line">
                <a:avLst/>
              </a:prstGeom>
              <a:noFill/>
              <a:ln w="28575">
                <a:solidFill>
                  <a:schemeClr val="bg1"/>
                </a:solidFill>
                <a:prstDash val="lgDash"/>
                <a:round/>
                <a:headEnd/>
                <a:tailEnd/>
              </a:ln>
              <a:extLst>
                <a:ext uri="{909E8E84-426E-40DD-AFC4-6F175D3DCCD1}">
                  <a14:hiddenFill xmlns:a14="http://schemas.microsoft.com/office/drawing/2010/main">
                    <a:noFill/>
                  </a14:hiddenFill>
                </a:ext>
              </a:extLst>
            </p:spPr>
            <p:txBody>
              <a:bodyPr/>
              <a:lstStyle/>
              <a:p>
                <a:endParaRPr lang="de-DE"/>
              </a:p>
            </p:txBody>
          </p:sp>
          <p:sp>
            <p:nvSpPr>
              <p:cNvPr id="37939" name="Line 31"/>
              <p:cNvSpPr>
                <a:spLocks noChangeShapeType="1"/>
              </p:cNvSpPr>
              <p:nvPr/>
            </p:nvSpPr>
            <p:spPr bwMode="auto">
              <a:xfrm>
                <a:off x="294" y="1208"/>
                <a:ext cx="4763" cy="1"/>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7940" name="Line 32"/>
              <p:cNvSpPr>
                <a:spLocks noChangeShapeType="1"/>
              </p:cNvSpPr>
              <p:nvPr/>
            </p:nvSpPr>
            <p:spPr bwMode="auto">
              <a:xfrm>
                <a:off x="294" y="1661"/>
                <a:ext cx="4763" cy="1"/>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7941" name="Line 33"/>
              <p:cNvSpPr>
                <a:spLocks noChangeShapeType="1"/>
              </p:cNvSpPr>
              <p:nvPr/>
            </p:nvSpPr>
            <p:spPr bwMode="auto">
              <a:xfrm flipH="1">
                <a:off x="4785" y="1344"/>
                <a:ext cx="227" cy="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7942" name="Line 34"/>
              <p:cNvSpPr>
                <a:spLocks noChangeShapeType="1"/>
              </p:cNvSpPr>
              <p:nvPr/>
            </p:nvSpPr>
            <p:spPr bwMode="auto">
              <a:xfrm flipH="1">
                <a:off x="4785" y="1548"/>
                <a:ext cx="227" cy="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grpSp>
        <p:sp>
          <p:nvSpPr>
            <p:cNvPr id="37907" name="Line 35"/>
            <p:cNvSpPr>
              <a:spLocks noChangeShapeType="1"/>
            </p:cNvSpPr>
            <p:nvPr/>
          </p:nvSpPr>
          <p:spPr bwMode="auto">
            <a:xfrm>
              <a:off x="158" y="572"/>
              <a:ext cx="4763" cy="0"/>
            </a:xfrm>
            <a:prstGeom prst="line">
              <a:avLst/>
            </a:prstGeom>
            <a:noFill/>
            <a:ln w="28575">
              <a:solidFill>
                <a:schemeClr val="bg1"/>
              </a:solidFill>
              <a:prstDash val="lgDash"/>
              <a:round/>
              <a:headEnd/>
              <a:tailEnd/>
            </a:ln>
            <a:extLst>
              <a:ext uri="{909E8E84-426E-40DD-AFC4-6F175D3DCCD1}">
                <a14:hiddenFill xmlns:a14="http://schemas.microsoft.com/office/drawing/2010/main">
                  <a:noFill/>
                </a14:hiddenFill>
              </a:ext>
            </a:extLst>
          </p:spPr>
          <p:txBody>
            <a:bodyPr/>
            <a:lstStyle/>
            <a:p>
              <a:endParaRPr lang="de-DE"/>
            </a:p>
          </p:txBody>
        </p:sp>
        <p:sp>
          <p:nvSpPr>
            <p:cNvPr id="37908" name="Line 36"/>
            <p:cNvSpPr>
              <a:spLocks noChangeShapeType="1"/>
            </p:cNvSpPr>
            <p:nvPr/>
          </p:nvSpPr>
          <p:spPr bwMode="auto">
            <a:xfrm>
              <a:off x="158" y="346"/>
              <a:ext cx="4763"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7909" name="Line 37"/>
            <p:cNvSpPr>
              <a:spLocks noChangeShapeType="1"/>
            </p:cNvSpPr>
            <p:nvPr/>
          </p:nvSpPr>
          <p:spPr bwMode="auto">
            <a:xfrm>
              <a:off x="158" y="799"/>
              <a:ext cx="4763"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7910" name="Line 38"/>
            <p:cNvSpPr>
              <a:spLocks noChangeShapeType="1"/>
            </p:cNvSpPr>
            <p:nvPr/>
          </p:nvSpPr>
          <p:spPr bwMode="auto">
            <a:xfrm flipH="1">
              <a:off x="4649" y="482"/>
              <a:ext cx="227" cy="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7911" name="Line 39"/>
            <p:cNvSpPr>
              <a:spLocks noChangeShapeType="1"/>
            </p:cNvSpPr>
            <p:nvPr/>
          </p:nvSpPr>
          <p:spPr bwMode="auto">
            <a:xfrm flipH="1">
              <a:off x="4649" y="686"/>
              <a:ext cx="227" cy="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pic>
          <p:nvPicPr>
            <p:cNvPr id="37912" name="Picture 40" descr="B02-6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75679">
              <a:off x="584" y="676"/>
              <a:ext cx="313"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3" name="Picture 41" descr="B06-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0" y="277"/>
              <a:ext cx="73"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4" name="Picture 42" descr="B06-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 y="255"/>
              <a:ext cx="143"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5" name="Picture 43" descr="B06-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 y="277"/>
              <a:ext cx="73"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6" name="Picture 44" descr="B06-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9" y="255"/>
              <a:ext cx="143"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7" name="Picture 45" descr="B06-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 y="277"/>
              <a:ext cx="73"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8" name="Picture 46" descr="B06-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8" y="255"/>
              <a:ext cx="143"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9" name="Picture 47" descr="B06-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8" y="754"/>
              <a:ext cx="4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0" name="Picture 48" descr="B06-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7" y="709"/>
              <a:ext cx="4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1" name="Picture 49" descr="B06-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 y="685"/>
              <a:ext cx="73"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2" name="Picture 50" descr="B06-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3" y="618"/>
              <a:ext cx="73"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3" name="Picture 51" descr="B06-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4" y="527"/>
              <a:ext cx="4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4" name="Picture 52" descr="B06-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1" y="527"/>
              <a:ext cx="4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5" name="Picture 53" descr="B06-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 y="527"/>
              <a:ext cx="4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6" name="Picture 54" descr="B06-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 y="527"/>
              <a:ext cx="4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7" name="Picture 55" descr="B06-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6" y="638"/>
              <a:ext cx="4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8" name="Picture 56" descr="B06-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5" y="572"/>
              <a:ext cx="4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9" name="Picture 57" descr="B06-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5" y="527"/>
              <a:ext cx="4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30" name="Picture 58" descr="B06-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2" y="527"/>
              <a:ext cx="4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31" name="Picture 59" descr="B06-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0" y="527"/>
              <a:ext cx="4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32" name="Picture 60" descr="B06-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 y="527"/>
              <a:ext cx="4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33" name="Picture 61" descr="B02-67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 y="732"/>
              <a:ext cx="313"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34" name="Picture 62" descr="B02-65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8" y="630"/>
              <a:ext cx="617"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35" name="Picture 63" descr="B02-65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09" y="630"/>
              <a:ext cx="617"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891" name="Text Box 50"/>
          <p:cNvSpPr txBox="1">
            <a:spLocks noChangeArrowheads="1"/>
          </p:cNvSpPr>
          <p:nvPr/>
        </p:nvSpPr>
        <p:spPr bwMode="auto">
          <a:xfrm>
            <a:off x="7956550" y="4783138"/>
            <a:ext cx="9366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spcBef>
                <a:spcPct val="50000"/>
              </a:spcBef>
            </a:pPr>
            <a:r>
              <a:rPr lang="de-DE" altLang="de-DE" sz="900"/>
              <a:t>Abb. 9</a:t>
            </a:r>
          </a:p>
        </p:txBody>
      </p:sp>
      <p:sp>
        <p:nvSpPr>
          <p:cNvPr id="37892" name="Text Box 58"/>
          <p:cNvSpPr txBox="1">
            <a:spLocks noChangeArrowheads="1"/>
          </p:cNvSpPr>
          <p:nvPr/>
        </p:nvSpPr>
        <p:spPr bwMode="auto">
          <a:xfrm>
            <a:off x="215900" y="692150"/>
            <a:ext cx="87122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nchor="ctr" anchorCtr="1"/>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spcBef>
                <a:spcPct val="50000"/>
              </a:spcBef>
            </a:pPr>
            <a:r>
              <a:rPr lang="de-DE" altLang="de-DE" sz="3200" b="1"/>
              <a:t>Absicherung auf Autobahnen oder Kraftfahrstraßen mit Richtungsfahrbahnen</a:t>
            </a:r>
            <a:r>
              <a:rPr lang="de-DE" altLang="de-DE" sz="3200"/>
              <a:t> </a:t>
            </a:r>
            <a:endParaRPr lang="de-DE" altLang="de-DE"/>
          </a:p>
        </p:txBody>
      </p:sp>
      <p:sp>
        <p:nvSpPr>
          <p:cNvPr id="70" name="Rectangle 2"/>
          <p:cNvSpPr txBox="1">
            <a:spLocks noChangeArrowheads="1"/>
          </p:cNvSpPr>
          <p:nvPr/>
        </p:nvSpPr>
        <p:spPr>
          <a:xfrm>
            <a:off x="107950" y="298450"/>
            <a:ext cx="5810250" cy="381000"/>
          </a:xfrm>
          <a:prstGeom prst="rect">
            <a:avLst/>
          </a:prstGeom>
        </p:spPr>
        <p:txBody>
          <a:bodyPr/>
          <a:lstStyle>
            <a:lvl1pPr algn="l" defTabSz="957263" rtl="0" eaLnBrk="0" fontAlgn="base" hangingPunct="0">
              <a:spcBef>
                <a:spcPct val="0"/>
              </a:spcBef>
              <a:spcAft>
                <a:spcPct val="0"/>
              </a:spcAft>
              <a:defRPr sz="1400" b="1">
                <a:solidFill>
                  <a:schemeClr val="tx2"/>
                </a:solidFill>
                <a:latin typeface="+mj-lt"/>
                <a:ea typeface="+mj-ea"/>
                <a:cs typeface="+mj-cs"/>
              </a:defRPr>
            </a:lvl1pPr>
            <a:lvl2pPr algn="l" defTabSz="957263" rtl="0" eaLnBrk="0" fontAlgn="base" hangingPunct="0">
              <a:spcBef>
                <a:spcPct val="0"/>
              </a:spcBef>
              <a:spcAft>
                <a:spcPct val="0"/>
              </a:spcAft>
              <a:defRPr sz="1400" b="1">
                <a:solidFill>
                  <a:schemeClr val="tx2"/>
                </a:solidFill>
                <a:latin typeface="Arial" charset="0"/>
              </a:defRPr>
            </a:lvl2pPr>
            <a:lvl3pPr algn="l" defTabSz="957263" rtl="0" eaLnBrk="0" fontAlgn="base" hangingPunct="0">
              <a:spcBef>
                <a:spcPct val="0"/>
              </a:spcBef>
              <a:spcAft>
                <a:spcPct val="0"/>
              </a:spcAft>
              <a:defRPr sz="1400" b="1">
                <a:solidFill>
                  <a:schemeClr val="tx2"/>
                </a:solidFill>
                <a:latin typeface="Arial" charset="0"/>
              </a:defRPr>
            </a:lvl3pPr>
            <a:lvl4pPr algn="l" defTabSz="957263" rtl="0" eaLnBrk="0" fontAlgn="base" hangingPunct="0">
              <a:spcBef>
                <a:spcPct val="0"/>
              </a:spcBef>
              <a:spcAft>
                <a:spcPct val="0"/>
              </a:spcAft>
              <a:defRPr sz="1400" b="1">
                <a:solidFill>
                  <a:schemeClr val="tx2"/>
                </a:solidFill>
                <a:latin typeface="Arial" charset="0"/>
              </a:defRPr>
            </a:lvl4pPr>
            <a:lvl5pPr algn="l" defTabSz="957263" rtl="0" eaLnBrk="0" fontAlgn="base" hangingPunct="0">
              <a:spcBef>
                <a:spcPct val="0"/>
              </a:spcBef>
              <a:spcAft>
                <a:spcPct val="0"/>
              </a:spcAft>
              <a:defRPr sz="1400" b="1">
                <a:solidFill>
                  <a:schemeClr val="tx2"/>
                </a:solidFill>
                <a:latin typeface="Arial" charset="0"/>
              </a:defRPr>
            </a:lvl5pPr>
            <a:lvl6pPr marL="457200" algn="l" defTabSz="957263" rtl="0" eaLnBrk="0" fontAlgn="base" hangingPunct="0">
              <a:spcBef>
                <a:spcPct val="0"/>
              </a:spcBef>
              <a:spcAft>
                <a:spcPct val="0"/>
              </a:spcAft>
              <a:defRPr sz="1400" b="1">
                <a:solidFill>
                  <a:schemeClr val="tx2"/>
                </a:solidFill>
                <a:latin typeface="Arial" charset="0"/>
              </a:defRPr>
            </a:lvl6pPr>
            <a:lvl7pPr marL="914400" algn="l" defTabSz="957263" rtl="0" eaLnBrk="0" fontAlgn="base" hangingPunct="0">
              <a:spcBef>
                <a:spcPct val="0"/>
              </a:spcBef>
              <a:spcAft>
                <a:spcPct val="0"/>
              </a:spcAft>
              <a:defRPr sz="1400" b="1">
                <a:solidFill>
                  <a:schemeClr val="tx2"/>
                </a:solidFill>
                <a:latin typeface="Arial" charset="0"/>
              </a:defRPr>
            </a:lvl7pPr>
            <a:lvl8pPr marL="1371600" algn="l" defTabSz="957263" rtl="0" eaLnBrk="0" fontAlgn="base" hangingPunct="0">
              <a:spcBef>
                <a:spcPct val="0"/>
              </a:spcBef>
              <a:spcAft>
                <a:spcPct val="0"/>
              </a:spcAft>
              <a:defRPr sz="1400" b="1">
                <a:solidFill>
                  <a:schemeClr val="tx2"/>
                </a:solidFill>
                <a:latin typeface="Arial" charset="0"/>
              </a:defRPr>
            </a:lvl8pPr>
            <a:lvl9pPr marL="1828800" algn="l" defTabSz="957263" rtl="0" eaLnBrk="0" fontAlgn="base" hangingPunct="0">
              <a:spcBef>
                <a:spcPct val="0"/>
              </a:spcBef>
              <a:spcAft>
                <a:spcPct val="0"/>
              </a:spcAft>
              <a:defRPr sz="1400" b="1">
                <a:solidFill>
                  <a:schemeClr val="tx2"/>
                </a:solidFill>
                <a:latin typeface="Arial" charset="0"/>
              </a:defRPr>
            </a:lvl9pPr>
          </a:lstStyle>
          <a:p>
            <a:pPr>
              <a:defRPr/>
            </a:pPr>
            <a:r>
              <a:rPr lang="de-DE" altLang="de-DE" kern="0" dirty="0" smtClean="0"/>
              <a:t>Rechtsgrundlagen und Einsatzlehre   </a:t>
            </a:r>
            <a:r>
              <a:rPr lang="de-DE" altLang="de-DE" b="0" kern="0" dirty="0" smtClean="0"/>
              <a:t>– Einsatzgrundsätze – </a:t>
            </a:r>
          </a:p>
        </p:txBody>
      </p:sp>
      <p:sp>
        <p:nvSpPr>
          <p:cNvPr id="37894" name="Foliennummernplatzhalter 3"/>
          <p:cNvSpPr>
            <a:spLocks noGrp="1"/>
          </p:cNvSpPr>
          <p:nvPr>
            <p:ph type="sldNum" sz="quarter" idx="10"/>
          </p:nvPr>
        </p:nvSpPr>
        <p:spPr>
          <a:xfrm>
            <a:off x="7059613" y="6477000"/>
            <a:ext cx="1905000" cy="265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800">
                <a:solidFill>
                  <a:schemeClr val="tx1"/>
                </a:solidFill>
                <a:latin typeface="Arial" panose="020B0604020202020204" pitchFamily="34" charset="0"/>
              </a:defRPr>
            </a:lvl1pPr>
            <a:lvl2pPr marL="742950" indent="-285750" defTabSz="957263">
              <a:defRPr sz="2800">
                <a:solidFill>
                  <a:schemeClr val="tx1"/>
                </a:solidFill>
                <a:latin typeface="Arial" panose="020B0604020202020204" pitchFamily="34" charset="0"/>
              </a:defRPr>
            </a:lvl2pPr>
            <a:lvl3pPr marL="1143000" indent="-228600" defTabSz="957263">
              <a:defRPr sz="2800">
                <a:solidFill>
                  <a:schemeClr val="tx1"/>
                </a:solidFill>
                <a:latin typeface="Arial" panose="020B0604020202020204" pitchFamily="34" charset="0"/>
              </a:defRPr>
            </a:lvl3pPr>
            <a:lvl4pPr marL="1600200" indent="-228600" defTabSz="957263">
              <a:defRPr sz="2800">
                <a:solidFill>
                  <a:schemeClr val="tx1"/>
                </a:solidFill>
                <a:latin typeface="Arial" panose="020B0604020202020204" pitchFamily="34" charset="0"/>
              </a:defRPr>
            </a:lvl4pPr>
            <a:lvl5pPr marL="2057400" indent="-228600" defTabSz="957263">
              <a:defRPr sz="2800">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2800">
                <a:solidFill>
                  <a:schemeClr val="tx1"/>
                </a:solidFill>
                <a:latin typeface="Arial" panose="020B0604020202020204" pitchFamily="34" charset="0"/>
              </a:defRPr>
            </a:lvl9pPr>
          </a:lstStyle>
          <a:p>
            <a:fld id="{E785969E-E5A9-460D-9C6D-2D2A7EA4BFC3}" type="slidenum">
              <a:rPr lang="en-US" altLang="de-DE" sz="1000" smtClean="0"/>
              <a:pPr/>
              <a:t>22</a:t>
            </a:fld>
            <a:endParaRPr lang="en-US" altLang="de-DE" sz="1000" smtClean="0"/>
          </a:p>
        </p:txBody>
      </p:sp>
      <p:sp>
        <p:nvSpPr>
          <p:cNvPr id="37895"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de-DE" altLang="de-DE" sz="1000" smtClean="0"/>
              <a:t>F-TH-VU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3"/>
          <p:cNvSpPr txBox="1">
            <a:spLocks noChangeArrowheads="1"/>
          </p:cNvSpPr>
          <p:nvPr/>
        </p:nvSpPr>
        <p:spPr bwMode="auto">
          <a:xfrm>
            <a:off x="614363" y="836613"/>
            <a:ext cx="791686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chorCtr="1"/>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de-DE" altLang="de-DE" sz="3200" b="1"/>
              <a:t>Sicherung gegen Brandgefahren</a:t>
            </a:r>
          </a:p>
        </p:txBody>
      </p:sp>
      <p:sp>
        <p:nvSpPr>
          <p:cNvPr id="438289" name="Rectangle 17"/>
          <p:cNvSpPr>
            <a:spLocks noChangeArrowheads="1"/>
          </p:cNvSpPr>
          <p:nvPr/>
        </p:nvSpPr>
        <p:spPr bwMode="auto">
          <a:xfrm>
            <a:off x="1619250" y="5229225"/>
            <a:ext cx="59055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defTabSz="957263">
              <a:defRPr sz="2800">
                <a:solidFill>
                  <a:schemeClr val="tx1"/>
                </a:solidFill>
                <a:latin typeface="Arial" panose="020B0604020202020204" pitchFamily="34" charset="0"/>
              </a:defRPr>
            </a:lvl1pPr>
            <a:lvl2pPr marL="742950" indent="-285750" defTabSz="957263">
              <a:defRPr sz="2800">
                <a:solidFill>
                  <a:schemeClr val="tx1"/>
                </a:solidFill>
                <a:latin typeface="Arial" panose="020B0604020202020204" pitchFamily="34" charset="0"/>
              </a:defRPr>
            </a:lvl2pPr>
            <a:lvl3pPr marL="1143000" indent="-228600" defTabSz="957263">
              <a:defRPr sz="2800">
                <a:solidFill>
                  <a:schemeClr val="tx1"/>
                </a:solidFill>
                <a:latin typeface="Arial" panose="020B0604020202020204" pitchFamily="34" charset="0"/>
              </a:defRPr>
            </a:lvl3pPr>
            <a:lvl4pPr marL="1600200" indent="-228600" defTabSz="957263">
              <a:defRPr sz="2800">
                <a:solidFill>
                  <a:schemeClr val="tx1"/>
                </a:solidFill>
                <a:latin typeface="Arial" panose="020B0604020202020204" pitchFamily="34" charset="0"/>
              </a:defRPr>
            </a:lvl4pPr>
            <a:lvl5pPr marL="2057400" indent="-228600" defTabSz="957263">
              <a:defRPr sz="2800">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2800">
                <a:solidFill>
                  <a:schemeClr val="tx1"/>
                </a:solidFill>
                <a:latin typeface="Arial" panose="020B0604020202020204" pitchFamily="34" charset="0"/>
              </a:defRPr>
            </a:lvl9pPr>
          </a:lstStyle>
          <a:p>
            <a:pPr algn="ctr"/>
            <a:r>
              <a:rPr lang="de-DE" altLang="de-DE" sz="2400" b="1">
                <a:solidFill>
                  <a:schemeClr val="tx2"/>
                </a:solidFill>
              </a:rPr>
              <a:t>In der Regel Wasser und ABC-Pulver!</a:t>
            </a:r>
          </a:p>
        </p:txBody>
      </p:sp>
      <p:sp>
        <p:nvSpPr>
          <p:cNvPr id="438290" name="Text Box 18"/>
          <p:cNvSpPr txBox="1">
            <a:spLocks noChangeArrowheads="1"/>
          </p:cNvSpPr>
          <p:nvPr/>
        </p:nvSpPr>
        <p:spPr bwMode="auto">
          <a:xfrm>
            <a:off x="1331913" y="2025650"/>
            <a:ext cx="6478587" cy="1116013"/>
          </a:xfrm>
          <a:prstGeom prst="rect">
            <a:avLst/>
          </a:prstGeom>
          <a:solidFill>
            <a:schemeClr val="bg1">
              <a:lumMod val="85000"/>
              <a:alpha val="70000"/>
            </a:schemeClr>
          </a:solidFill>
          <a:ln w="9525">
            <a:solidFill>
              <a:schemeClr val="tx2"/>
            </a:solidFill>
            <a:miter lim="800000"/>
            <a:headEnd/>
            <a:tailEnd/>
          </a:ln>
        </p:spPr>
        <p:txBody>
          <a:bodyPr lIns="36000" tIns="36000" rIns="36000" bIns="36000" anchor="ctr" anchorCtr="1"/>
          <a:lstStyle/>
          <a:p>
            <a:pPr algn="ctr">
              <a:defRPr/>
            </a:pPr>
            <a:r>
              <a:rPr lang="de-DE" dirty="0">
                <a:latin typeface="Arial" charset="0"/>
              </a:rPr>
              <a:t>Bei „normalen“ Verkehrsunfällen:</a:t>
            </a:r>
          </a:p>
          <a:p>
            <a:pPr algn="ctr">
              <a:defRPr/>
            </a:pPr>
            <a:r>
              <a:rPr lang="de-DE" dirty="0">
                <a:latin typeface="Arial" charset="0"/>
              </a:rPr>
              <a:t>zweifacher Brandschutz</a:t>
            </a:r>
          </a:p>
        </p:txBody>
      </p:sp>
      <p:grpSp>
        <p:nvGrpSpPr>
          <p:cNvPr id="2" name="Group 20"/>
          <p:cNvGrpSpPr>
            <a:grpSpLocks noChangeAspect="1"/>
          </p:cNvGrpSpPr>
          <p:nvPr/>
        </p:nvGrpSpPr>
        <p:grpSpPr bwMode="auto">
          <a:xfrm>
            <a:off x="2644775" y="3573463"/>
            <a:ext cx="3854450" cy="1150937"/>
            <a:chOff x="1956" y="1980"/>
            <a:chExt cx="1598" cy="477"/>
          </a:xfrm>
        </p:grpSpPr>
        <p:graphicFrame>
          <p:nvGraphicFramePr>
            <p:cNvPr id="38923" name="Object 21"/>
            <p:cNvGraphicFramePr>
              <a:graphicFrameLocks noChangeAspect="1"/>
            </p:cNvGraphicFramePr>
            <p:nvPr/>
          </p:nvGraphicFramePr>
          <p:xfrm>
            <a:off x="1956" y="2020"/>
            <a:ext cx="683" cy="413"/>
          </p:xfrm>
          <a:graphic>
            <a:graphicData uri="http://schemas.openxmlformats.org/presentationml/2006/ole">
              <mc:AlternateContent xmlns:mc="http://schemas.openxmlformats.org/markup-compatibility/2006">
                <mc:Choice xmlns:v="urn:schemas-microsoft-com:vml" Requires="v">
                  <p:oleObj spid="_x0000_s38926" name="Photo Editor-Foto" r:id="rId4" imgW="4115157" imgH="2499577" progId="MSPhotoEd.3">
                    <p:embed/>
                  </p:oleObj>
                </mc:Choice>
                <mc:Fallback>
                  <p:oleObj name="Photo Editor-Foto" r:id="rId4" imgW="4115157" imgH="2499577" progId="MSPhotoEd.3">
                    <p:embed/>
                    <p:pic>
                      <p:nvPicPr>
                        <p:cNvPr id="0"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6" y="2020"/>
                          <a:ext cx="683"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924" name="Text Box 22"/>
            <p:cNvSpPr txBox="1">
              <a:spLocks noChangeAspect="1" noChangeArrowheads="1"/>
            </p:cNvSpPr>
            <p:nvPr/>
          </p:nvSpPr>
          <p:spPr bwMode="auto">
            <a:xfrm>
              <a:off x="2832" y="2064"/>
              <a:ext cx="200"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de-DE" altLang="de-DE" sz="2400"/>
                <a:t>+</a:t>
              </a:r>
              <a:endParaRPr lang="de-DE" altLang="de-DE" sz="2400">
                <a:latin typeface="Times New Roman" panose="02020603050405020304" pitchFamily="18" charset="0"/>
              </a:endParaRPr>
            </a:p>
          </p:txBody>
        </p:sp>
        <p:graphicFrame>
          <p:nvGraphicFramePr>
            <p:cNvPr id="38925" name="Object 23"/>
            <p:cNvGraphicFramePr>
              <a:graphicFrameLocks noChangeAspect="1"/>
            </p:cNvGraphicFramePr>
            <p:nvPr/>
          </p:nvGraphicFramePr>
          <p:xfrm>
            <a:off x="3339" y="1980"/>
            <a:ext cx="215" cy="477"/>
          </p:xfrm>
          <a:graphic>
            <a:graphicData uri="http://schemas.openxmlformats.org/presentationml/2006/ole">
              <mc:AlternateContent xmlns:mc="http://schemas.openxmlformats.org/markup-compatibility/2006">
                <mc:Choice xmlns:v="urn:schemas-microsoft-com:vml" Requires="v">
                  <p:oleObj spid="_x0000_s38927" name="Photo Editor-Foto" r:id="rId6" imgW="1272650" imgH="2857748" progId="MSPhotoEd.3">
                    <p:embed/>
                  </p:oleObj>
                </mc:Choice>
                <mc:Fallback>
                  <p:oleObj name="Photo Editor-Foto" r:id="rId6" imgW="1272650" imgH="2857748" progId="MSPhotoEd.3">
                    <p:embed/>
                    <p:pic>
                      <p:nvPicPr>
                        <p:cNvPr id="0" name="Object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9" y="1980"/>
                          <a:ext cx="215" cy="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6630" name="Text Box 50"/>
          <p:cNvSpPr txBox="1">
            <a:spLocks noChangeArrowheads="1"/>
          </p:cNvSpPr>
          <p:nvPr/>
        </p:nvSpPr>
        <p:spPr bwMode="auto">
          <a:xfrm>
            <a:off x="5722938" y="4724400"/>
            <a:ext cx="9366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spcBef>
                <a:spcPct val="50000"/>
              </a:spcBef>
            </a:pPr>
            <a:r>
              <a:rPr lang="de-DE" altLang="de-DE" sz="900"/>
              <a:t>Abb. 11</a:t>
            </a:r>
          </a:p>
        </p:txBody>
      </p:sp>
      <p:sp>
        <p:nvSpPr>
          <p:cNvPr id="26631" name="Text Box 50"/>
          <p:cNvSpPr txBox="1">
            <a:spLocks noChangeArrowheads="1"/>
          </p:cNvSpPr>
          <p:nvPr/>
        </p:nvSpPr>
        <p:spPr bwMode="auto">
          <a:xfrm>
            <a:off x="2916238" y="4724400"/>
            <a:ext cx="9366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spcBef>
                <a:spcPct val="50000"/>
              </a:spcBef>
            </a:pPr>
            <a:r>
              <a:rPr lang="de-DE" altLang="de-DE" sz="900"/>
              <a:t>Abb. 10</a:t>
            </a:r>
          </a:p>
        </p:txBody>
      </p:sp>
      <p:sp>
        <p:nvSpPr>
          <p:cNvPr id="38920" name="Rectangle 2"/>
          <p:cNvSpPr>
            <a:spLocks noGrp="1" noChangeArrowheads="1"/>
          </p:cNvSpPr>
          <p:nvPr>
            <p:ph type="title"/>
          </p:nvPr>
        </p:nvSpPr>
        <p:spPr>
          <a:xfrm>
            <a:off x="107950" y="260350"/>
            <a:ext cx="5810250" cy="381000"/>
          </a:xfrm>
        </p:spPr>
        <p:txBody>
          <a:bodyPr/>
          <a:lstStyle/>
          <a:p>
            <a:r>
              <a:rPr lang="de-DE" altLang="de-DE" smtClean="0"/>
              <a:t>Rechtsgrundlagen und Einsatzlehre   </a:t>
            </a:r>
            <a:r>
              <a:rPr lang="de-DE" altLang="de-DE" b="0" smtClean="0"/>
              <a:t>– Einsatzgrundsätze – </a:t>
            </a:r>
          </a:p>
        </p:txBody>
      </p:sp>
      <p:sp>
        <p:nvSpPr>
          <p:cNvPr id="38921" name="Foliennummernplatzhalter 3"/>
          <p:cNvSpPr>
            <a:spLocks noGrp="1"/>
          </p:cNvSpPr>
          <p:nvPr>
            <p:ph type="sldNum" sz="quarter" idx="10"/>
          </p:nvPr>
        </p:nvSpPr>
        <p:spPr>
          <a:xfrm>
            <a:off x="7059613" y="6477000"/>
            <a:ext cx="1905000" cy="265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800">
                <a:solidFill>
                  <a:schemeClr val="tx1"/>
                </a:solidFill>
                <a:latin typeface="Arial" panose="020B0604020202020204" pitchFamily="34" charset="0"/>
              </a:defRPr>
            </a:lvl1pPr>
            <a:lvl2pPr marL="742950" indent="-285750" defTabSz="957263">
              <a:defRPr sz="2800">
                <a:solidFill>
                  <a:schemeClr val="tx1"/>
                </a:solidFill>
                <a:latin typeface="Arial" panose="020B0604020202020204" pitchFamily="34" charset="0"/>
              </a:defRPr>
            </a:lvl2pPr>
            <a:lvl3pPr marL="1143000" indent="-228600" defTabSz="957263">
              <a:defRPr sz="2800">
                <a:solidFill>
                  <a:schemeClr val="tx1"/>
                </a:solidFill>
                <a:latin typeface="Arial" panose="020B0604020202020204" pitchFamily="34" charset="0"/>
              </a:defRPr>
            </a:lvl3pPr>
            <a:lvl4pPr marL="1600200" indent="-228600" defTabSz="957263">
              <a:defRPr sz="2800">
                <a:solidFill>
                  <a:schemeClr val="tx1"/>
                </a:solidFill>
                <a:latin typeface="Arial" panose="020B0604020202020204" pitchFamily="34" charset="0"/>
              </a:defRPr>
            </a:lvl4pPr>
            <a:lvl5pPr marL="2057400" indent="-228600" defTabSz="957263">
              <a:defRPr sz="2800">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2800">
                <a:solidFill>
                  <a:schemeClr val="tx1"/>
                </a:solidFill>
                <a:latin typeface="Arial" panose="020B0604020202020204" pitchFamily="34" charset="0"/>
              </a:defRPr>
            </a:lvl9pPr>
          </a:lstStyle>
          <a:p>
            <a:fld id="{F194D540-92B9-42D5-9E9A-AC5D1287E48D}" type="slidenum">
              <a:rPr lang="en-US" altLang="de-DE" sz="1000" smtClean="0"/>
              <a:pPr/>
              <a:t>23</a:t>
            </a:fld>
            <a:endParaRPr lang="en-US" altLang="de-DE" sz="1000" smtClean="0"/>
          </a:p>
        </p:txBody>
      </p:sp>
      <p:sp>
        <p:nvSpPr>
          <p:cNvPr id="38922"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de-DE" altLang="de-DE" sz="1000" smtClean="0"/>
              <a:t>F-TH-VU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8290"/>
                                        </p:tgtEl>
                                        <p:attrNameLst>
                                          <p:attrName>style.visibility</p:attrName>
                                        </p:attrNameLst>
                                      </p:cBhvr>
                                      <p:to>
                                        <p:strVal val="visible"/>
                                      </p:to>
                                    </p:set>
                                    <p:animEffect transition="in" filter="blinds(horizontal)">
                                      <p:cBhvr>
                                        <p:cTn id="7" dur="500"/>
                                        <p:tgtEl>
                                          <p:spTgt spid="438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6631"/>
                                        </p:tgtEl>
                                        <p:attrNameLst>
                                          <p:attrName>style.visibility</p:attrName>
                                        </p:attrNameLst>
                                      </p:cBhvr>
                                      <p:to>
                                        <p:strVal val="visible"/>
                                      </p:to>
                                    </p:set>
                                    <p:animEffect transition="in" filter="blinds(horizontal)">
                                      <p:cBhvr>
                                        <p:cTn id="15" dur="500"/>
                                        <p:tgtEl>
                                          <p:spTgt spid="2663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6630"/>
                                        </p:tgtEl>
                                        <p:attrNameLst>
                                          <p:attrName>style.visibility</p:attrName>
                                        </p:attrNameLst>
                                      </p:cBhvr>
                                      <p:to>
                                        <p:strVal val="visible"/>
                                      </p:to>
                                    </p:set>
                                    <p:animEffect transition="in" filter="blinds(horizontal)">
                                      <p:cBhvr>
                                        <p:cTn id="18" dur="500"/>
                                        <p:tgtEl>
                                          <p:spTgt spid="26630"/>
                                        </p:tgtEl>
                                      </p:cBhvr>
                                    </p:animEffect>
                                  </p:childTnLst>
                                </p:cTn>
                              </p:par>
                            </p:childTnLst>
                          </p:cTn>
                        </p:par>
                        <p:par>
                          <p:cTn id="19" fill="hold" nodeType="afterGroup">
                            <p:stCondLst>
                              <p:cond delay="500"/>
                            </p:stCondLst>
                            <p:childTnLst>
                              <p:par>
                                <p:cTn id="20" presetID="3" presetClass="entr" presetSubtype="10" fill="hold" grpId="0" nodeType="afterEffect">
                                  <p:stCondLst>
                                    <p:cond delay="0"/>
                                  </p:stCondLst>
                                  <p:childTnLst>
                                    <p:set>
                                      <p:cBhvr>
                                        <p:cTn id="21" dur="1" fill="hold">
                                          <p:stCondLst>
                                            <p:cond delay="0"/>
                                          </p:stCondLst>
                                        </p:cTn>
                                        <p:tgtEl>
                                          <p:spTgt spid="438289"/>
                                        </p:tgtEl>
                                        <p:attrNameLst>
                                          <p:attrName>style.visibility</p:attrName>
                                        </p:attrNameLst>
                                      </p:cBhvr>
                                      <p:to>
                                        <p:strVal val="visible"/>
                                      </p:to>
                                    </p:set>
                                    <p:animEffect transition="in" filter="blinds(horizontal)">
                                      <p:cBhvr>
                                        <p:cTn id="22" dur="500"/>
                                        <p:tgtEl>
                                          <p:spTgt spid="438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89" grpId="0"/>
      <p:bldP spid="438290" grpId="0" animBg="1"/>
      <p:bldP spid="26630" grpId="0"/>
      <p:bldP spid="266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42" name="Text Box 30"/>
          <p:cNvSpPr txBox="1">
            <a:spLocks noChangeArrowheads="1"/>
          </p:cNvSpPr>
          <p:nvPr/>
        </p:nvSpPr>
        <p:spPr bwMode="auto">
          <a:xfrm>
            <a:off x="6784975" y="1201738"/>
            <a:ext cx="22510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de-DE" altLang="de-DE" sz="2200" b="1">
                <a:solidFill>
                  <a:srgbClr val="006600"/>
                </a:solidFill>
              </a:rPr>
              <a:t>Absperrbereich</a:t>
            </a:r>
            <a:endParaRPr lang="de-DE" altLang="de-DE" sz="2200">
              <a:solidFill>
                <a:srgbClr val="006600"/>
              </a:solidFill>
            </a:endParaRPr>
          </a:p>
        </p:txBody>
      </p:sp>
      <p:sp>
        <p:nvSpPr>
          <p:cNvPr id="40963" name="Oval 31"/>
          <p:cNvSpPr>
            <a:spLocks noChangeArrowheads="1"/>
          </p:cNvSpPr>
          <p:nvPr/>
        </p:nvSpPr>
        <p:spPr bwMode="auto">
          <a:xfrm>
            <a:off x="2593975" y="1450975"/>
            <a:ext cx="3959225" cy="3959225"/>
          </a:xfrm>
          <a:prstGeom prst="ellipse">
            <a:avLst/>
          </a:prstGeom>
          <a:solidFill>
            <a:srgbClr val="008000"/>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de-DE" altLang="de-DE"/>
          </a:p>
        </p:txBody>
      </p:sp>
      <p:sp>
        <p:nvSpPr>
          <p:cNvPr id="40964" name="Oval 32"/>
          <p:cNvSpPr>
            <a:spLocks noChangeArrowheads="1"/>
          </p:cNvSpPr>
          <p:nvPr/>
        </p:nvSpPr>
        <p:spPr bwMode="auto">
          <a:xfrm>
            <a:off x="3228975" y="2073275"/>
            <a:ext cx="2698750" cy="2698750"/>
          </a:xfrm>
          <a:prstGeom prst="ellipse">
            <a:avLst/>
          </a:prstGeom>
          <a:solidFill>
            <a:srgbClr val="FF0000"/>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de-DE" altLang="de-DE"/>
          </a:p>
        </p:txBody>
      </p:sp>
      <p:sp>
        <p:nvSpPr>
          <p:cNvPr id="525345" name="Line 33"/>
          <p:cNvSpPr>
            <a:spLocks noChangeShapeType="1"/>
          </p:cNvSpPr>
          <p:nvPr/>
        </p:nvSpPr>
        <p:spPr bwMode="auto">
          <a:xfrm flipV="1">
            <a:off x="4643438" y="2708275"/>
            <a:ext cx="2160587" cy="720725"/>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de-DE"/>
          </a:p>
        </p:txBody>
      </p:sp>
      <p:sp>
        <p:nvSpPr>
          <p:cNvPr id="525346" name="Text Box 34"/>
          <p:cNvSpPr txBox="1">
            <a:spLocks noChangeArrowheads="1"/>
          </p:cNvSpPr>
          <p:nvPr/>
        </p:nvSpPr>
        <p:spPr bwMode="auto">
          <a:xfrm>
            <a:off x="6823075" y="2420938"/>
            <a:ext cx="2141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de-DE" altLang="de-DE" sz="2200" b="1">
                <a:solidFill>
                  <a:schemeClr val="accent2"/>
                </a:solidFill>
              </a:rPr>
              <a:t>Gefahrenstelle</a:t>
            </a:r>
            <a:r>
              <a:rPr lang="de-DE" altLang="de-DE" sz="2400">
                <a:solidFill>
                  <a:schemeClr val="accent2"/>
                </a:solidFill>
                <a:latin typeface="Times New Roman" panose="02020603050405020304" pitchFamily="18" charset="0"/>
              </a:rPr>
              <a:t> </a:t>
            </a:r>
          </a:p>
        </p:txBody>
      </p:sp>
      <p:sp>
        <p:nvSpPr>
          <p:cNvPr id="525347" name="Line 35"/>
          <p:cNvSpPr>
            <a:spLocks noChangeShapeType="1"/>
          </p:cNvSpPr>
          <p:nvPr/>
        </p:nvSpPr>
        <p:spPr bwMode="auto">
          <a:xfrm flipV="1">
            <a:off x="5148263" y="1412875"/>
            <a:ext cx="1655762" cy="503238"/>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de-DE"/>
          </a:p>
        </p:txBody>
      </p:sp>
      <p:sp>
        <p:nvSpPr>
          <p:cNvPr id="525348" name="Line 36"/>
          <p:cNvSpPr>
            <a:spLocks noChangeShapeType="1"/>
          </p:cNvSpPr>
          <p:nvPr/>
        </p:nvSpPr>
        <p:spPr bwMode="auto">
          <a:xfrm flipV="1">
            <a:off x="4787900" y="1989138"/>
            <a:ext cx="2016125" cy="576262"/>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de-DE"/>
          </a:p>
        </p:txBody>
      </p:sp>
      <p:sp>
        <p:nvSpPr>
          <p:cNvPr id="525349" name="Text Box 37"/>
          <p:cNvSpPr txBox="1">
            <a:spLocks noChangeArrowheads="1"/>
          </p:cNvSpPr>
          <p:nvPr/>
        </p:nvSpPr>
        <p:spPr bwMode="auto">
          <a:xfrm>
            <a:off x="6805613" y="1778000"/>
            <a:ext cx="230346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de-DE" altLang="de-DE" sz="2200" b="1">
                <a:solidFill>
                  <a:srgbClr val="FF0000"/>
                </a:solidFill>
              </a:rPr>
              <a:t>Arbeitsbereich</a:t>
            </a:r>
            <a:endParaRPr lang="de-DE" altLang="de-DE" sz="2200">
              <a:solidFill>
                <a:srgbClr val="FF0000"/>
              </a:solidFill>
            </a:endParaRPr>
          </a:p>
        </p:txBody>
      </p:sp>
      <p:sp>
        <p:nvSpPr>
          <p:cNvPr id="525350" name="Text Box 38"/>
          <p:cNvSpPr txBox="1">
            <a:spLocks noChangeArrowheads="1"/>
          </p:cNvSpPr>
          <p:nvPr/>
        </p:nvSpPr>
        <p:spPr bwMode="auto">
          <a:xfrm>
            <a:off x="5581650" y="3182938"/>
            <a:ext cx="358775" cy="436562"/>
          </a:xfrm>
          <a:prstGeom prst="rect">
            <a:avLst/>
          </a:prstGeom>
          <a:solidFill>
            <a:srgbClr val="FFFF00"/>
          </a:solidFill>
          <a:ln w="9525">
            <a:solidFill>
              <a:schemeClr val="tx2"/>
            </a:solidFill>
            <a:miter lim="800000"/>
            <a:headEnd/>
            <a:tailEnd/>
          </a:ln>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de-DE" altLang="de-DE" sz="2200" b="1"/>
          </a:p>
        </p:txBody>
      </p:sp>
      <p:sp>
        <p:nvSpPr>
          <p:cNvPr id="525351" name="Text Box 39"/>
          <p:cNvSpPr txBox="1">
            <a:spLocks noChangeArrowheads="1"/>
          </p:cNvSpPr>
          <p:nvPr/>
        </p:nvSpPr>
        <p:spPr bwMode="auto">
          <a:xfrm>
            <a:off x="2879725" y="3182938"/>
            <a:ext cx="358775" cy="436562"/>
          </a:xfrm>
          <a:prstGeom prst="rect">
            <a:avLst/>
          </a:prstGeom>
          <a:solidFill>
            <a:srgbClr val="FFFF00"/>
          </a:solidFill>
          <a:ln w="9525">
            <a:solidFill>
              <a:schemeClr val="tx2"/>
            </a:solidFill>
            <a:miter lim="800000"/>
            <a:headEnd/>
            <a:tailEnd/>
          </a:ln>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de-DE" altLang="de-DE" sz="2200" b="1"/>
          </a:p>
        </p:txBody>
      </p:sp>
      <p:sp>
        <p:nvSpPr>
          <p:cNvPr id="525352" name="Text Box 40"/>
          <p:cNvSpPr txBox="1">
            <a:spLocks noChangeArrowheads="1"/>
          </p:cNvSpPr>
          <p:nvPr/>
        </p:nvSpPr>
        <p:spPr bwMode="auto">
          <a:xfrm>
            <a:off x="6372225" y="5373688"/>
            <a:ext cx="2413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de-DE" altLang="de-DE" sz="2000" b="1"/>
              <a:t>Ablagefläche für Einsatzmittel</a:t>
            </a:r>
            <a:endParaRPr lang="de-DE" altLang="de-DE" sz="2000">
              <a:solidFill>
                <a:srgbClr val="FF0000"/>
              </a:solidFill>
            </a:endParaRPr>
          </a:p>
        </p:txBody>
      </p:sp>
      <p:sp>
        <p:nvSpPr>
          <p:cNvPr id="525353" name="Text Box 41"/>
          <p:cNvSpPr txBox="1">
            <a:spLocks noChangeArrowheads="1"/>
          </p:cNvSpPr>
          <p:nvPr/>
        </p:nvSpPr>
        <p:spPr bwMode="auto">
          <a:xfrm>
            <a:off x="179388" y="1276350"/>
            <a:ext cx="25209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de-DE" altLang="de-DE" sz="2000" b="1"/>
              <a:t>Ablagefläche für aus dem Arbeits-bereich entfernte Gegenstände</a:t>
            </a:r>
            <a:endParaRPr lang="de-DE" altLang="de-DE" sz="2000">
              <a:solidFill>
                <a:srgbClr val="FF0000"/>
              </a:solidFill>
            </a:endParaRPr>
          </a:p>
        </p:txBody>
      </p:sp>
      <p:sp>
        <p:nvSpPr>
          <p:cNvPr id="40974" name="Text Box 42"/>
          <p:cNvSpPr txBox="1">
            <a:spLocks noChangeArrowheads="1"/>
          </p:cNvSpPr>
          <p:nvPr/>
        </p:nvSpPr>
        <p:spPr bwMode="auto">
          <a:xfrm>
            <a:off x="4392613" y="3192463"/>
            <a:ext cx="3587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de-DE" altLang="de-DE" sz="2200" b="1">
                <a:solidFill>
                  <a:schemeClr val="accent2"/>
                </a:solidFill>
              </a:rPr>
              <a:t>+</a:t>
            </a:r>
          </a:p>
        </p:txBody>
      </p:sp>
      <p:sp>
        <p:nvSpPr>
          <p:cNvPr id="525355" name="Line 43"/>
          <p:cNvSpPr>
            <a:spLocks noChangeShapeType="1"/>
          </p:cNvSpPr>
          <p:nvPr/>
        </p:nvSpPr>
        <p:spPr bwMode="auto">
          <a:xfrm flipH="1" flipV="1">
            <a:off x="1547813" y="2636838"/>
            <a:ext cx="1584325" cy="720725"/>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de-DE"/>
          </a:p>
        </p:txBody>
      </p:sp>
      <p:sp>
        <p:nvSpPr>
          <p:cNvPr id="525356" name="Line 44"/>
          <p:cNvSpPr>
            <a:spLocks noChangeShapeType="1"/>
          </p:cNvSpPr>
          <p:nvPr/>
        </p:nvSpPr>
        <p:spPr bwMode="auto">
          <a:xfrm>
            <a:off x="5688013" y="3402013"/>
            <a:ext cx="1260475" cy="1827212"/>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de-DE"/>
          </a:p>
        </p:txBody>
      </p:sp>
      <p:sp>
        <p:nvSpPr>
          <p:cNvPr id="40977" name="Text Box 45"/>
          <p:cNvSpPr txBox="1">
            <a:spLocks noChangeArrowheads="1"/>
          </p:cNvSpPr>
          <p:nvPr/>
        </p:nvSpPr>
        <p:spPr bwMode="auto">
          <a:xfrm>
            <a:off x="503238" y="620713"/>
            <a:ext cx="8137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spcBef>
                <a:spcPct val="50000"/>
              </a:spcBef>
            </a:pPr>
            <a:r>
              <a:rPr lang="de-DE" altLang="de-DE" sz="3200" b="1"/>
              <a:t>Ordnung der Einsatzstelle</a:t>
            </a:r>
          </a:p>
        </p:txBody>
      </p:sp>
      <p:sp>
        <p:nvSpPr>
          <p:cNvPr id="525358" name="Text Box 46"/>
          <p:cNvSpPr txBox="1">
            <a:spLocks noChangeArrowheads="1"/>
          </p:cNvSpPr>
          <p:nvPr/>
        </p:nvSpPr>
        <p:spPr bwMode="auto">
          <a:xfrm>
            <a:off x="539750" y="5445125"/>
            <a:ext cx="38179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spcBef>
                <a:spcPct val="50000"/>
              </a:spcBef>
            </a:pPr>
            <a:r>
              <a:rPr lang="de-DE" altLang="de-DE" sz="2000" b="1"/>
              <a:t>Bereitstellungsfläche für Einsatzmittel und Einsatzkräfte</a:t>
            </a:r>
          </a:p>
        </p:txBody>
      </p:sp>
      <p:sp>
        <p:nvSpPr>
          <p:cNvPr id="525359" name="Line 47"/>
          <p:cNvSpPr>
            <a:spLocks noChangeShapeType="1"/>
          </p:cNvSpPr>
          <p:nvPr/>
        </p:nvSpPr>
        <p:spPr bwMode="auto">
          <a:xfrm flipH="1">
            <a:off x="1763713" y="4508500"/>
            <a:ext cx="1655762" cy="865188"/>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de-DE"/>
          </a:p>
        </p:txBody>
      </p:sp>
      <p:sp>
        <p:nvSpPr>
          <p:cNvPr id="40980" name="Text Box 50"/>
          <p:cNvSpPr txBox="1">
            <a:spLocks noChangeArrowheads="1"/>
          </p:cNvSpPr>
          <p:nvPr/>
        </p:nvSpPr>
        <p:spPr bwMode="auto">
          <a:xfrm>
            <a:off x="5219700" y="5373688"/>
            <a:ext cx="9366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spcBef>
                <a:spcPct val="50000"/>
              </a:spcBef>
            </a:pPr>
            <a:r>
              <a:rPr lang="de-DE" altLang="de-DE" sz="900"/>
              <a:t>Abb. 12</a:t>
            </a:r>
          </a:p>
        </p:txBody>
      </p:sp>
      <p:sp>
        <p:nvSpPr>
          <p:cNvPr id="40981" name="Rectangle 2"/>
          <p:cNvSpPr>
            <a:spLocks noGrp="1" noChangeArrowheads="1"/>
          </p:cNvSpPr>
          <p:nvPr>
            <p:ph type="title"/>
          </p:nvPr>
        </p:nvSpPr>
        <p:spPr>
          <a:xfrm>
            <a:off x="107950" y="260350"/>
            <a:ext cx="5810250" cy="381000"/>
          </a:xfrm>
        </p:spPr>
        <p:txBody>
          <a:bodyPr/>
          <a:lstStyle/>
          <a:p>
            <a:r>
              <a:rPr lang="de-DE" altLang="de-DE" smtClean="0"/>
              <a:t>Rechtsgrundlagen und Einsatzlehre   </a:t>
            </a:r>
            <a:r>
              <a:rPr lang="de-DE" altLang="de-DE" b="0" smtClean="0"/>
              <a:t>– Einsatzgrundsätze – </a:t>
            </a:r>
          </a:p>
        </p:txBody>
      </p:sp>
      <p:sp>
        <p:nvSpPr>
          <p:cNvPr id="40982" name="Foliennummernplatzhalter 3"/>
          <p:cNvSpPr>
            <a:spLocks noGrp="1"/>
          </p:cNvSpPr>
          <p:nvPr>
            <p:ph type="sldNum" sz="quarter" idx="10"/>
          </p:nvPr>
        </p:nvSpPr>
        <p:spPr>
          <a:xfrm>
            <a:off x="7059613" y="6477000"/>
            <a:ext cx="1905000" cy="265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800">
                <a:solidFill>
                  <a:schemeClr val="tx1"/>
                </a:solidFill>
                <a:latin typeface="Arial" panose="020B0604020202020204" pitchFamily="34" charset="0"/>
              </a:defRPr>
            </a:lvl1pPr>
            <a:lvl2pPr marL="742950" indent="-285750" defTabSz="957263">
              <a:defRPr sz="2800">
                <a:solidFill>
                  <a:schemeClr val="tx1"/>
                </a:solidFill>
                <a:latin typeface="Arial" panose="020B0604020202020204" pitchFamily="34" charset="0"/>
              </a:defRPr>
            </a:lvl2pPr>
            <a:lvl3pPr marL="1143000" indent="-228600" defTabSz="957263">
              <a:defRPr sz="2800">
                <a:solidFill>
                  <a:schemeClr val="tx1"/>
                </a:solidFill>
                <a:latin typeface="Arial" panose="020B0604020202020204" pitchFamily="34" charset="0"/>
              </a:defRPr>
            </a:lvl3pPr>
            <a:lvl4pPr marL="1600200" indent="-228600" defTabSz="957263">
              <a:defRPr sz="2800">
                <a:solidFill>
                  <a:schemeClr val="tx1"/>
                </a:solidFill>
                <a:latin typeface="Arial" panose="020B0604020202020204" pitchFamily="34" charset="0"/>
              </a:defRPr>
            </a:lvl4pPr>
            <a:lvl5pPr marL="2057400" indent="-228600" defTabSz="957263">
              <a:defRPr sz="2800">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2800">
                <a:solidFill>
                  <a:schemeClr val="tx1"/>
                </a:solidFill>
                <a:latin typeface="Arial" panose="020B0604020202020204" pitchFamily="34" charset="0"/>
              </a:defRPr>
            </a:lvl9pPr>
          </a:lstStyle>
          <a:p>
            <a:fld id="{47B2000C-87FC-43EF-9A15-F6A326F96BBE}" type="slidenum">
              <a:rPr lang="en-US" altLang="de-DE" sz="1000" smtClean="0"/>
              <a:pPr/>
              <a:t>24</a:t>
            </a:fld>
            <a:endParaRPr lang="en-US" altLang="de-DE" sz="1000" smtClean="0"/>
          </a:p>
        </p:txBody>
      </p:sp>
      <p:sp>
        <p:nvSpPr>
          <p:cNvPr id="40983"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de-DE" altLang="de-DE" sz="1000" smtClean="0"/>
              <a:t>F-TH-VU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5346"/>
                                        </p:tgtEl>
                                        <p:attrNameLst>
                                          <p:attrName>style.visibility</p:attrName>
                                        </p:attrNameLst>
                                      </p:cBhvr>
                                      <p:to>
                                        <p:strVal val="visible"/>
                                      </p:to>
                                    </p:set>
                                    <p:animEffect transition="in" filter="blinds(horizontal)">
                                      <p:cBhvr>
                                        <p:cTn id="7" dur="500"/>
                                        <p:tgtEl>
                                          <p:spTgt spid="525346"/>
                                        </p:tgtEl>
                                      </p:cBhvr>
                                    </p:animEffect>
                                  </p:childTnLst>
                                </p:cTn>
                              </p:par>
                              <p:par>
                                <p:cTn id="8" presetID="3" presetClass="entr" presetSubtype="10" fill="hold" nodeType="withEffect">
                                  <p:stCondLst>
                                    <p:cond delay="0"/>
                                  </p:stCondLst>
                                  <p:childTnLst>
                                    <p:set>
                                      <p:cBhvr>
                                        <p:cTn id="9" dur="1" fill="hold">
                                          <p:stCondLst>
                                            <p:cond delay="0"/>
                                          </p:stCondLst>
                                        </p:cTn>
                                        <p:tgtEl>
                                          <p:spTgt spid="525345"/>
                                        </p:tgtEl>
                                        <p:attrNameLst>
                                          <p:attrName>style.visibility</p:attrName>
                                        </p:attrNameLst>
                                      </p:cBhvr>
                                      <p:to>
                                        <p:strVal val="visible"/>
                                      </p:to>
                                    </p:set>
                                    <p:animEffect transition="in" filter="blinds(horizontal)">
                                      <p:cBhvr>
                                        <p:cTn id="10" dur="500"/>
                                        <p:tgtEl>
                                          <p:spTgt spid="52534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25349"/>
                                        </p:tgtEl>
                                        <p:attrNameLst>
                                          <p:attrName>style.visibility</p:attrName>
                                        </p:attrNameLst>
                                      </p:cBhvr>
                                      <p:to>
                                        <p:strVal val="visible"/>
                                      </p:to>
                                    </p:set>
                                    <p:animEffect transition="in" filter="blinds(horizontal)">
                                      <p:cBhvr>
                                        <p:cTn id="15" dur="500"/>
                                        <p:tgtEl>
                                          <p:spTgt spid="525349"/>
                                        </p:tgtEl>
                                      </p:cBhvr>
                                    </p:animEffect>
                                  </p:childTnLst>
                                </p:cTn>
                              </p:par>
                              <p:par>
                                <p:cTn id="16" presetID="3" presetClass="entr" presetSubtype="10" fill="hold" nodeType="withEffect">
                                  <p:stCondLst>
                                    <p:cond delay="0"/>
                                  </p:stCondLst>
                                  <p:childTnLst>
                                    <p:set>
                                      <p:cBhvr>
                                        <p:cTn id="17" dur="1" fill="hold">
                                          <p:stCondLst>
                                            <p:cond delay="0"/>
                                          </p:stCondLst>
                                        </p:cTn>
                                        <p:tgtEl>
                                          <p:spTgt spid="525348"/>
                                        </p:tgtEl>
                                        <p:attrNameLst>
                                          <p:attrName>style.visibility</p:attrName>
                                        </p:attrNameLst>
                                      </p:cBhvr>
                                      <p:to>
                                        <p:strVal val="visible"/>
                                      </p:to>
                                    </p:set>
                                    <p:animEffect transition="in" filter="blinds(horizontal)">
                                      <p:cBhvr>
                                        <p:cTn id="18" dur="500"/>
                                        <p:tgtEl>
                                          <p:spTgt spid="52534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25342"/>
                                        </p:tgtEl>
                                        <p:attrNameLst>
                                          <p:attrName>style.visibility</p:attrName>
                                        </p:attrNameLst>
                                      </p:cBhvr>
                                      <p:to>
                                        <p:strVal val="visible"/>
                                      </p:to>
                                    </p:set>
                                    <p:animEffect transition="in" filter="blinds(horizontal)">
                                      <p:cBhvr>
                                        <p:cTn id="23" dur="500"/>
                                        <p:tgtEl>
                                          <p:spTgt spid="525342"/>
                                        </p:tgtEl>
                                      </p:cBhvr>
                                    </p:animEffect>
                                  </p:childTnLst>
                                </p:cTn>
                              </p:par>
                              <p:par>
                                <p:cTn id="24" presetID="3" presetClass="entr" presetSubtype="10" fill="hold" nodeType="withEffect">
                                  <p:stCondLst>
                                    <p:cond delay="0"/>
                                  </p:stCondLst>
                                  <p:childTnLst>
                                    <p:set>
                                      <p:cBhvr>
                                        <p:cTn id="25" dur="1" fill="hold">
                                          <p:stCondLst>
                                            <p:cond delay="0"/>
                                          </p:stCondLst>
                                        </p:cTn>
                                        <p:tgtEl>
                                          <p:spTgt spid="525347"/>
                                        </p:tgtEl>
                                        <p:attrNameLst>
                                          <p:attrName>style.visibility</p:attrName>
                                        </p:attrNameLst>
                                      </p:cBhvr>
                                      <p:to>
                                        <p:strVal val="visible"/>
                                      </p:to>
                                    </p:set>
                                    <p:animEffect transition="in" filter="blinds(horizontal)">
                                      <p:cBhvr>
                                        <p:cTn id="26" dur="500"/>
                                        <p:tgtEl>
                                          <p:spTgt spid="52534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525358"/>
                                        </p:tgtEl>
                                        <p:attrNameLst>
                                          <p:attrName>style.visibility</p:attrName>
                                        </p:attrNameLst>
                                      </p:cBhvr>
                                      <p:to>
                                        <p:strVal val="visible"/>
                                      </p:to>
                                    </p:set>
                                    <p:animEffect transition="in" filter="blinds(horizontal)">
                                      <p:cBhvr>
                                        <p:cTn id="31" dur="500"/>
                                        <p:tgtEl>
                                          <p:spTgt spid="525358"/>
                                        </p:tgtEl>
                                      </p:cBhvr>
                                    </p:animEffect>
                                  </p:childTnLst>
                                </p:cTn>
                              </p:par>
                              <p:par>
                                <p:cTn id="32" presetID="3" presetClass="entr" presetSubtype="10" fill="hold" nodeType="withEffect">
                                  <p:stCondLst>
                                    <p:cond delay="0"/>
                                  </p:stCondLst>
                                  <p:childTnLst>
                                    <p:set>
                                      <p:cBhvr>
                                        <p:cTn id="33" dur="1" fill="hold">
                                          <p:stCondLst>
                                            <p:cond delay="0"/>
                                          </p:stCondLst>
                                        </p:cTn>
                                        <p:tgtEl>
                                          <p:spTgt spid="525359"/>
                                        </p:tgtEl>
                                        <p:attrNameLst>
                                          <p:attrName>style.visibility</p:attrName>
                                        </p:attrNameLst>
                                      </p:cBhvr>
                                      <p:to>
                                        <p:strVal val="visible"/>
                                      </p:to>
                                    </p:set>
                                    <p:animEffect transition="in" filter="blinds(horizontal)">
                                      <p:cBhvr>
                                        <p:cTn id="34" dur="500"/>
                                        <p:tgtEl>
                                          <p:spTgt spid="52535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525350"/>
                                        </p:tgtEl>
                                        <p:attrNameLst>
                                          <p:attrName>style.visibility</p:attrName>
                                        </p:attrNameLst>
                                      </p:cBhvr>
                                      <p:to>
                                        <p:strVal val="visible"/>
                                      </p:to>
                                    </p:set>
                                    <p:animEffect transition="in" filter="blinds(horizontal)">
                                      <p:cBhvr>
                                        <p:cTn id="39" dur="500"/>
                                        <p:tgtEl>
                                          <p:spTgt spid="525350"/>
                                        </p:tgtEl>
                                      </p:cBhvr>
                                    </p:animEffect>
                                  </p:childTnLst>
                                </p:cTn>
                              </p:par>
                              <p:par>
                                <p:cTn id="40" presetID="3" presetClass="entr" presetSubtype="10" fill="hold" nodeType="withEffect">
                                  <p:stCondLst>
                                    <p:cond delay="0"/>
                                  </p:stCondLst>
                                  <p:childTnLst>
                                    <p:set>
                                      <p:cBhvr>
                                        <p:cTn id="41" dur="1" fill="hold">
                                          <p:stCondLst>
                                            <p:cond delay="0"/>
                                          </p:stCondLst>
                                        </p:cTn>
                                        <p:tgtEl>
                                          <p:spTgt spid="525356"/>
                                        </p:tgtEl>
                                        <p:attrNameLst>
                                          <p:attrName>style.visibility</p:attrName>
                                        </p:attrNameLst>
                                      </p:cBhvr>
                                      <p:to>
                                        <p:strVal val="visible"/>
                                      </p:to>
                                    </p:set>
                                    <p:animEffect transition="in" filter="blinds(horizontal)">
                                      <p:cBhvr>
                                        <p:cTn id="42" dur="500"/>
                                        <p:tgtEl>
                                          <p:spTgt spid="525356"/>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525352"/>
                                        </p:tgtEl>
                                        <p:attrNameLst>
                                          <p:attrName>style.visibility</p:attrName>
                                        </p:attrNameLst>
                                      </p:cBhvr>
                                      <p:to>
                                        <p:strVal val="visible"/>
                                      </p:to>
                                    </p:set>
                                    <p:animEffect transition="in" filter="blinds(horizontal)">
                                      <p:cBhvr>
                                        <p:cTn id="45" dur="500"/>
                                        <p:tgtEl>
                                          <p:spTgt spid="52535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525351"/>
                                        </p:tgtEl>
                                        <p:attrNameLst>
                                          <p:attrName>style.visibility</p:attrName>
                                        </p:attrNameLst>
                                      </p:cBhvr>
                                      <p:to>
                                        <p:strVal val="visible"/>
                                      </p:to>
                                    </p:set>
                                    <p:animEffect transition="in" filter="blinds(horizontal)">
                                      <p:cBhvr>
                                        <p:cTn id="50" dur="500"/>
                                        <p:tgtEl>
                                          <p:spTgt spid="525351"/>
                                        </p:tgtEl>
                                      </p:cBhvr>
                                    </p:animEffect>
                                  </p:childTnLst>
                                </p:cTn>
                              </p:par>
                              <p:par>
                                <p:cTn id="51" presetID="3" presetClass="entr" presetSubtype="10" fill="hold" nodeType="withEffect">
                                  <p:stCondLst>
                                    <p:cond delay="0"/>
                                  </p:stCondLst>
                                  <p:childTnLst>
                                    <p:set>
                                      <p:cBhvr>
                                        <p:cTn id="52" dur="1" fill="hold">
                                          <p:stCondLst>
                                            <p:cond delay="0"/>
                                          </p:stCondLst>
                                        </p:cTn>
                                        <p:tgtEl>
                                          <p:spTgt spid="525355"/>
                                        </p:tgtEl>
                                        <p:attrNameLst>
                                          <p:attrName>style.visibility</p:attrName>
                                        </p:attrNameLst>
                                      </p:cBhvr>
                                      <p:to>
                                        <p:strVal val="visible"/>
                                      </p:to>
                                    </p:set>
                                    <p:animEffect transition="in" filter="blinds(horizontal)">
                                      <p:cBhvr>
                                        <p:cTn id="53" dur="500"/>
                                        <p:tgtEl>
                                          <p:spTgt spid="525355"/>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525353"/>
                                        </p:tgtEl>
                                        <p:attrNameLst>
                                          <p:attrName>style.visibility</p:attrName>
                                        </p:attrNameLst>
                                      </p:cBhvr>
                                      <p:to>
                                        <p:strVal val="visible"/>
                                      </p:to>
                                    </p:set>
                                    <p:animEffect transition="in" filter="blinds(horizontal)">
                                      <p:cBhvr>
                                        <p:cTn id="56" dur="500"/>
                                        <p:tgtEl>
                                          <p:spTgt spid="525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342" grpId="0"/>
      <p:bldP spid="525346" grpId="0"/>
      <p:bldP spid="525349" grpId="0"/>
      <p:bldP spid="525350" grpId="0" animBg="1"/>
      <p:bldP spid="525351" grpId="0" animBg="1"/>
      <p:bldP spid="525352" grpId="0"/>
      <p:bldP spid="525353" grpId="0"/>
      <p:bldP spid="52535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45"/>
          <p:cNvSpPr txBox="1">
            <a:spLocks noChangeArrowheads="1"/>
          </p:cNvSpPr>
          <p:nvPr/>
        </p:nvSpPr>
        <p:spPr bwMode="auto">
          <a:xfrm>
            <a:off x="503238" y="620713"/>
            <a:ext cx="8137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spcBef>
                <a:spcPct val="50000"/>
              </a:spcBef>
            </a:pPr>
            <a:r>
              <a:rPr lang="de-DE" altLang="de-DE" sz="3200" b="1"/>
              <a:t>Ordnung der Einsatzstelle</a:t>
            </a:r>
          </a:p>
        </p:txBody>
      </p:sp>
      <p:sp>
        <p:nvSpPr>
          <p:cNvPr id="43011" name="Rectangle 2"/>
          <p:cNvSpPr>
            <a:spLocks noGrp="1" noChangeArrowheads="1"/>
          </p:cNvSpPr>
          <p:nvPr>
            <p:ph type="title"/>
          </p:nvPr>
        </p:nvSpPr>
        <p:spPr>
          <a:xfrm>
            <a:off x="107950" y="260350"/>
            <a:ext cx="5810250" cy="381000"/>
          </a:xfrm>
        </p:spPr>
        <p:txBody>
          <a:bodyPr/>
          <a:lstStyle/>
          <a:p>
            <a:r>
              <a:rPr lang="de-DE" altLang="de-DE" smtClean="0"/>
              <a:t>Rechtsgrundlagen und Einsatzlehre   </a:t>
            </a:r>
            <a:r>
              <a:rPr lang="de-DE" altLang="de-DE" b="0" smtClean="0"/>
              <a:t>– Einsatzgrundsätze – </a:t>
            </a:r>
          </a:p>
        </p:txBody>
      </p:sp>
      <p:sp>
        <p:nvSpPr>
          <p:cNvPr id="43012" name="Foliennummernplatzhalter 3"/>
          <p:cNvSpPr>
            <a:spLocks noGrp="1"/>
          </p:cNvSpPr>
          <p:nvPr>
            <p:ph type="sldNum" sz="quarter" idx="10"/>
          </p:nvPr>
        </p:nvSpPr>
        <p:spPr>
          <a:xfrm>
            <a:off x="7059613" y="6477000"/>
            <a:ext cx="1905000" cy="265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800">
                <a:solidFill>
                  <a:schemeClr val="tx1"/>
                </a:solidFill>
                <a:latin typeface="Arial" panose="020B0604020202020204" pitchFamily="34" charset="0"/>
              </a:defRPr>
            </a:lvl1pPr>
            <a:lvl2pPr marL="742950" indent="-285750" defTabSz="957263">
              <a:defRPr sz="2800">
                <a:solidFill>
                  <a:schemeClr val="tx1"/>
                </a:solidFill>
                <a:latin typeface="Arial" panose="020B0604020202020204" pitchFamily="34" charset="0"/>
              </a:defRPr>
            </a:lvl2pPr>
            <a:lvl3pPr marL="1143000" indent="-228600" defTabSz="957263">
              <a:defRPr sz="2800">
                <a:solidFill>
                  <a:schemeClr val="tx1"/>
                </a:solidFill>
                <a:latin typeface="Arial" panose="020B0604020202020204" pitchFamily="34" charset="0"/>
              </a:defRPr>
            </a:lvl3pPr>
            <a:lvl4pPr marL="1600200" indent="-228600" defTabSz="957263">
              <a:defRPr sz="2800">
                <a:solidFill>
                  <a:schemeClr val="tx1"/>
                </a:solidFill>
                <a:latin typeface="Arial" panose="020B0604020202020204" pitchFamily="34" charset="0"/>
              </a:defRPr>
            </a:lvl4pPr>
            <a:lvl5pPr marL="2057400" indent="-228600" defTabSz="957263">
              <a:defRPr sz="2800">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2800">
                <a:solidFill>
                  <a:schemeClr val="tx1"/>
                </a:solidFill>
                <a:latin typeface="Arial" panose="020B0604020202020204" pitchFamily="34" charset="0"/>
              </a:defRPr>
            </a:lvl9pPr>
          </a:lstStyle>
          <a:p>
            <a:fld id="{1C79B191-FE1D-4DF7-AC03-81EF4A32CCCF}" type="slidenum">
              <a:rPr lang="en-US" altLang="de-DE" sz="1000" smtClean="0"/>
              <a:pPr/>
              <a:t>25</a:t>
            </a:fld>
            <a:endParaRPr lang="en-US" altLang="de-DE" sz="1000" smtClean="0"/>
          </a:p>
        </p:txBody>
      </p:sp>
      <p:sp>
        <p:nvSpPr>
          <p:cNvPr id="43013" name="Fußzeilenplatzhalter 4"/>
          <p:cNvSpPr>
            <a:spLocks noGrp="1"/>
          </p:cNvSpPr>
          <p:nvPr>
            <p:ph type="ftr" sz="quarter" idx="11"/>
          </p:nvPr>
        </p:nvSpPr>
        <p:spPr>
          <a:xfrm>
            <a:off x="161925" y="6491288"/>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de-DE" altLang="de-DE" sz="1000" smtClean="0"/>
              <a:t>F-TH-VU  </a:t>
            </a:r>
          </a:p>
        </p:txBody>
      </p:sp>
      <p:pic>
        <p:nvPicPr>
          <p:cNvPr id="43014" name="Grafi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47788" y="1341438"/>
            <a:ext cx="6448425"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Textfeld 1"/>
          <p:cNvSpPr txBox="1">
            <a:spLocks noChangeArrowheads="1"/>
          </p:cNvSpPr>
          <p:nvPr/>
        </p:nvSpPr>
        <p:spPr bwMode="auto">
          <a:xfrm>
            <a:off x="1258888" y="5229225"/>
            <a:ext cx="5508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de-DE" altLang="de-DE" sz="900"/>
              <a:t>Abb.13</a:t>
            </a:r>
            <a:endParaRPr lang="de-DE" altLang="de-DE"/>
          </a:p>
        </p:txBody>
      </p:sp>
      <p:sp>
        <p:nvSpPr>
          <p:cNvPr id="43016" name="Textfeld 1"/>
          <p:cNvSpPr txBox="1">
            <a:spLocks noChangeArrowheads="1"/>
          </p:cNvSpPr>
          <p:nvPr/>
        </p:nvSpPr>
        <p:spPr bwMode="auto">
          <a:xfrm>
            <a:off x="206375" y="5403850"/>
            <a:ext cx="87312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de-DE" altLang="de-DE"/>
              <a:t>Das An- und Abrücken von</a:t>
            </a:r>
            <a:br>
              <a:rPr lang="de-DE" altLang="de-DE"/>
            </a:br>
            <a:r>
              <a:rPr lang="de-DE" altLang="de-DE"/>
              <a:t> Rettungsmitteln ist zu gewährleisten!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3" name="Rectangle 3"/>
          <p:cNvSpPr>
            <a:spLocks noGrp="1" noChangeArrowheads="1"/>
          </p:cNvSpPr>
          <p:nvPr>
            <p:ph type="body" sz="half" idx="1"/>
          </p:nvPr>
        </p:nvSpPr>
        <p:spPr bwMode="auto">
          <a:xfrm>
            <a:off x="252413" y="1916113"/>
            <a:ext cx="8639175" cy="3600450"/>
          </a:xfrm>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Char char="Ø"/>
              <a:defRPr/>
            </a:pPr>
            <a:endParaRPr lang="de-DE" sz="1100" dirty="0" smtClean="0">
              <a:latin typeface="Arial" charset="0"/>
            </a:endParaRPr>
          </a:p>
          <a:p>
            <a:pPr marL="358775" lvl="1" indent="-358775">
              <a:lnSpc>
                <a:spcPct val="90000"/>
              </a:lnSpc>
              <a:buFont typeface="Wingdings" panose="05000000000000000000" pitchFamily="2" charset="2"/>
              <a:buChar char="§"/>
              <a:defRPr/>
            </a:pPr>
            <a:r>
              <a:rPr lang="de-DE" sz="2400" dirty="0">
                <a:latin typeface="Arial" panose="020B0604020202020204" pitchFamily="34" charset="0"/>
                <a:ea typeface="+mn-ea"/>
                <a:cs typeface="+mn-cs"/>
              </a:rPr>
              <a:t>Die persönliche Schutzausrüstung ist den </a:t>
            </a:r>
            <a:r>
              <a:rPr lang="de-DE" sz="2400" dirty="0" smtClean="0">
                <a:latin typeface="Arial" panose="020B0604020202020204" pitchFamily="34" charset="0"/>
                <a:ea typeface="+mn-ea"/>
                <a:cs typeface="+mn-cs"/>
              </a:rPr>
              <a:t>jeweiligen Erfordernissen </a:t>
            </a:r>
            <a:r>
              <a:rPr lang="de-DE" sz="2400" dirty="0">
                <a:latin typeface="Arial" panose="020B0604020202020204" pitchFamily="34" charset="0"/>
                <a:ea typeface="+mn-ea"/>
                <a:cs typeface="+mn-cs"/>
              </a:rPr>
              <a:t>des Einsatzes </a:t>
            </a:r>
            <a:r>
              <a:rPr lang="de-DE" sz="2400" dirty="0" smtClean="0">
                <a:latin typeface="Arial" panose="020B0604020202020204" pitchFamily="34" charset="0"/>
                <a:ea typeface="+mn-ea"/>
                <a:cs typeface="+mn-cs"/>
              </a:rPr>
              <a:t>anzupassen</a:t>
            </a:r>
            <a:r>
              <a:rPr lang="de-DE" sz="2400" dirty="0">
                <a:latin typeface="Arial" panose="020B0604020202020204" pitchFamily="34" charset="0"/>
                <a:ea typeface="+mn-ea"/>
                <a:cs typeface="+mn-cs"/>
              </a:rPr>
              <a:t/>
            </a:r>
            <a:br>
              <a:rPr lang="de-DE" sz="2400" dirty="0">
                <a:latin typeface="Arial" panose="020B0604020202020204" pitchFamily="34" charset="0"/>
                <a:ea typeface="+mn-ea"/>
                <a:cs typeface="+mn-cs"/>
              </a:rPr>
            </a:br>
            <a:r>
              <a:rPr lang="de-DE" sz="2400" dirty="0" smtClean="0">
                <a:latin typeface="Arial" panose="020B0604020202020204" pitchFamily="34" charset="0"/>
                <a:ea typeface="+mn-ea"/>
                <a:cs typeface="+mn-cs"/>
              </a:rPr>
              <a:t>(z. </a:t>
            </a:r>
            <a:r>
              <a:rPr lang="de-DE" sz="2400" dirty="0">
                <a:latin typeface="Arial" panose="020B0604020202020204" pitchFamily="34" charset="0"/>
                <a:ea typeface="+mn-ea"/>
                <a:cs typeface="+mn-cs"/>
              </a:rPr>
              <a:t>B</a:t>
            </a:r>
            <a:r>
              <a:rPr lang="de-DE" sz="2400" dirty="0" smtClean="0">
                <a:latin typeface="Arial" panose="020B0604020202020204" pitchFamily="34" charset="0"/>
                <a:ea typeface="+mn-ea"/>
                <a:cs typeface="+mn-cs"/>
              </a:rPr>
              <a:t>. durch </a:t>
            </a:r>
            <a:r>
              <a:rPr lang="de-DE" sz="2400" dirty="0">
                <a:latin typeface="Arial" panose="020B0604020202020204" pitchFamily="34" charset="0"/>
                <a:ea typeface="+mn-ea"/>
                <a:cs typeface="+mn-cs"/>
              </a:rPr>
              <a:t>Einmalschutzhandschuhe, Filtermaske, Schutzbrille </a:t>
            </a:r>
            <a:r>
              <a:rPr lang="de-DE" sz="2400">
                <a:latin typeface="Arial" panose="020B0604020202020204" pitchFamily="34" charset="0"/>
                <a:ea typeface="+mn-ea"/>
                <a:cs typeface="+mn-cs"/>
              </a:rPr>
              <a:t>etc</a:t>
            </a:r>
            <a:r>
              <a:rPr lang="de-DE" sz="2400" smtClean="0">
                <a:latin typeface="Arial" panose="020B0604020202020204" pitchFamily="34" charset="0"/>
                <a:ea typeface="+mn-ea"/>
                <a:cs typeface="+mn-cs"/>
              </a:rPr>
              <a:t>.).</a:t>
            </a:r>
            <a:endParaRPr lang="de-DE" sz="2400" dirty="0">
              <a:latin typeface="Arial" panose="020B0604020202020204" pitchFamily="34" charset="0"/>
              <a:ea typeface="+mn-ea"/>
              <a:cs typeface="+mn-cs"/>
            </a:endParaRPr>
          </a:p>
          <a:p>
            <a:pPr marL="358775" lvl="1" indent="-358775">
              <a:lnSpc>
                <a:spcPct val="80000"/>
              </a:lnSpc>
              <a:buFontTx/>
              <a:buNone/>
              <a:defRPr/>
            </a:pPr>
            <a:endParaRPr lang="de-DE" sz="2400" dirty="0" smtClean="0">
              <a:latin typeface="Arial" charset="0"/>
            </a:endParaRPr>
          </a:p>
          <a:p>
            <a:pPr marL="358775" lvl="1" indent="-358775">
              <a:lnSpc>
                <a:spcPct val="80000"/>
              </a:lnSpc>
              <a:buFont typeface="Wingdings" pitchFamily="2" charset="2"/>
              <a:buChar char="§"/>
              <a:defRPr/>
            </a:pPr>
            <a:r>
              <a:rPr lang="de-DE" sz="2400" dirty="0" smtClean="0">
                <a:latin typeface="Arial" charset="0"/>
                <a:ea typeface="+mn-ea"/>
                <a:cs typeface="+mn-cs"/>
              </a:rPr>
              <a:t>Für Einsätze, bei denen mit unzureichender Wasserversorgung zu rechnen ist (z. B. Autobahneinsatz), ist ein Feuerwehrfahrzeug mit ausreichendem Löschmittelvorrat mitzuführen.</a:t>
            </a:r>
          </a:p>
        </p:txBody>
      </p:sp>
      <p:sp>
        <p:nvSpPr>
          <p:cNvPr id="45059" name="Rectangle 2"/>
          <p:cNvSpPr>
            <a:spLocks noGrp="1" noChangeArrowheads="1"/>
          </p:cNvSpPr>
          <p:nvPr>
            <p:ph type="title"/>
          </p:nvPr>
        </p:nvSpPr>
        <p:spPr>
          <a:xfrm>
            <a:off x="107950" y="260350"/>
            <a:ext cx="5810250" cy="381000"/>
          </a:xfrm>
        </p:spPr>
        <p:txBody>
          <a:bodyPr/>
          <a:lstStyle/>
          <a:p>
            <a:r>
              <a:rPr lang="de-DE" altLang="de-DE" smtClean="0"/>
              <a:t>Rechtsgrundlagen und Einsatzlehre   </a:t>
            </a:r>
            <a:r>
              <a:rPr lang="de-DE" altLang="de-DE" b="0" smtClean="0"/>
              <a:t>– Einsatzgrundsätze – </a:t>
            </a:r>
          </a:p>
        </p:txBody>
      </p:sp>
      <p:sp>
        <p:nvSpPr>
          <p:cNvPr id="45060" name="Foliennummernplatzhalter 3"/>
          <p:cNvSpPr>
            <a:spLocks noGrp="1"/>
          </p:cNvSpPr>
          <p:nvPr>
            <p:ph type="sldNum" sz="quarter" idx="10"/>
          </p:nvPr>
        </p:nvSpPr>
        <p:spPr>
          <a:xfrm>
            <a:off x="7059613" y="6477000"/>
            <a:ext cx="1905000" cy="265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800">
                <a:solidFill>
                  <a:schemeClr val="tx1"/>
                </a:solidFill>
                <a:latin typeface="Arial" panose="020B0604020202020204" pitchFamily="34" charset="0"/>
              </a:defRPr>
            </a:lvl1pPr>
            <a:lvl2pPr marL="742950" indent="-285750" defTabSz="957263">
              <a:defRPr sz="2800">
                <a:solidFill>
                  <a:schemeClr val="tx1"/>
                </a:solidFill>
                <a:latin typeface="Arial" panose="020B0604020202020204" pitchFamily="34" charset="0"/>
              </a:defRPr>
            </a:lvl2pPr>
            <a:lvl3pPr marL="1143000" indent="-228600" defTabSz="957263">
              <a:defRPr sz="2800">
                <a:solidFill>
                  <a:schemeClr val="tx1"/>
                </a:solidFill>
                <a:latin typeface="Arial" panose="020B0604020202020204" pitchFamily="34" charset="0"/>
              </a:defRPr>
            </a:lvl3pPr>
            <a:lvl4pPr marL="1600200" indent="-228600" defTabSz="957263">
              <a:defRPr sz="2800">
                <a:solidFill>
                  <a:schemeClr val="tx1"/>
                </a:solidFill>
                <a:latin typeface="Arial" panose="020B0604020202020204" pitchFamily="34" charset="0"/>
              </a:defRPr>
            </a:lvl4pPr>
            <a:lvl5pPr marL="2057400" indent="-228600" defTabSz="957263">
              <a:defRPr sz="2800">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2800">
                <a:solidFill>
                  <a:schemeClr val="tx1"/>
                </a:solidFill>
                <a:latin typeface="Arial" panose="020B0604020202020204" pitchFamily="34" charset="0"/>
              </a:defRPr>
            </a:lvl9pPr>
          </a:lstStyle>
          <a:p>
            <a:fld id="{E260AD85-EED0-465E-9AC6-8A4EDB0D0591}" type="slidenum">
              <a:rPr lang="en-US" altLang="de-DE" sz="1000" smtClean="0"/>
              <a:pPr/>
              <a:t>26</a:t>
            </a:fld>
            <a:endParaRPr lang="en-US" altLang="de-DE" sz="1000" smtClean="0"/>
          </a:p>
        </p:txBody>
      </p:sp>
      <p:sp>
        <p:nvSpPr>
          <p:cNvPr id="45061"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de-DE" altLang="de-DE" sz="1000" smtClean="0"/>
              <a:t>F-TH-VU  </a:t>
            </a:r>
          </a:p>
        </p:txBody>
      </p:sp>
      <p:sp>
        <p:nvSpPr>
          <p:cNvPr id="45062" name="Text Box 4"/>
          <p:cNvSpPr txBox="1">
            <a:spLocks noChangeArrowheads="1"/>
          </p:cNvSpPr>
          <p:nvPr/>
        </p:nvSpPr>
        <p:spPr bwMode="auto">
          <a:xfrm>
            <a:off x="179388" y="765175"/>
            <a:ext cx="87852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de-DE" altLang="de-DE" sz="3200" b="1"/>
              <a:t>Einsatzgrundsätze beim Hilfeleistungseinsatz</a:t>
            </a:r>
          </a:p>
          <a:p>
            <a:pPr algn="ctr"/>
            <a:r>
              <a:rPr lang="de-DE" altLang="de-DE" sz="3200" b="1"/>
              <a:t> nach FwDV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9603">
                                            <p:txEl>
                                              <p:pRg st="1" end="1"/>
                                            </p:txEl>
                                          </p:spTgt>
                                        </p:tgtEl>
                                        <p:attrNameLst>
                                          <p:attrName>style.visibility</p:attrName>
                                        </p:attrNameLst>
                                      </p:cBhvr>
                                      <p:to>
                                        <p:strVal val="visible"/>
                                      </p:to>
                                    </p:set>
                                    <p:animEffect transition="in" filter="blinds(horizontal)">
                                      <p:cBhvr>
                                        <p:cTn id="7" dur="500"/>
                                        <p:tgtEl>
                                          <p:spTgt spid="40960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09603">
                                            <p:txEl>
                                              <p:pRg st="3" end="3"/>
                                            </p:txEl>
                                          </p:spTgt>
                                        </p:tgtEl>
                                        <p:attrNameLst>
                                          <p:attrName>style.visibility</p:attrName>
                                        </p:attrNameLst>
                                      </p:cBhvr>
                                      <p:to>
                                        <p:strVal val="visible"/>
                                      </p:to>
                                    </p:set>
                                    <p:animEffect transition="in" filter="blinds(horizontal)">
                                      <p:cBhvr>
                                        <p:cTn id="12" dur="500"/>
                                        <p:tgtEl>
                                          <p:spTgt spid="4096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Text Box 2"/>
          <p:cNvSpPr txBox="1">
            <a:spLocks noChangeArrowheads="1"/>
          </p:cNvSpPr>
          <p:nvPr/>
        </p:nvSpPr>
        <p:spPr bwMode="auto">
          <a:xfrm>
            <a:off x="215900" y="1606550"/>
            <a:ext cx="8712200" cy="885825"/>
          </a:xfrm>
          <a:prstGeom prst="rect">
            <a:avLst/>
          </a:prstGeom>
          <a:noFill/>
          <a:ln w="9525">
            <a:noFill/>
            <a:miter lim="800000"/>
            <a:headEnd/>
            <a:tailEnd/>
          </a:ln>
          <a:effectLst/>
        </p:spPr>
        <p:txBody>
          <a:bodyPr>
            <a:spAutoFit/>
          </a:bodyPr>
          <a:lstStyle/>
          <a:p>
            <a:pPr algn="ctr">
              <a:defRPr/>
            </a:pPr>
            <a:r>
              <a:rPr lang="de-DE" sz="2600" dirty="0">
                <a:latin typeface="Arial" charset="0"/>
              </a:rPr>
              <a:t>Alle technischen Maßnahmen sind grundsätzlich in Absprache mit dem Rettungsdienst durchzuführen!</a:t>
            </a:r>
            <a:endParaRPr lang="de-DE" sz="2600" b="1" dirty="0">
              <a:effectLst>
                <a:outerShdw blurRad="38100" dist="38100" dir="2700000" algn="tl">
                  <a:srgbClr val="C0C0C0"/>
                </a:outerShdw>
              </a:effectLst>
              <a:latin typeface="Arial" charset="0"/>
            </a:endParaRPr>
          </a:p>
        </p:txBody>
      </p:sp>
      <p:sp>
        <p:nvSpPr>
          <p:cNvPr id="536580" name="Text Box 4"/>
          <p:cNvSpPr txBox="1">
            <a:spLocks noChangeArrowheads="1"/>
          </p:cNvSpPr>
          <p:nvPr/>
        </p:nvSpPr>
        <p:spPr bwMode="auto">
          <a:xfrm>
            <a:off x="2303463" y="3789363"/>
            <a:ext cx="45370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58775">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nSpc>
                <a:spcPct val="150000"/>
              </a:lnSpc>
              <a:buFont typeface="Wingdings" panose="05000000000000000000" pitchFamily="2" charset="2"/>
              <a:buChar char="§"/>
            </a:pPr>
            <a:r>
              <a:rPr lang="de-DE" altLang="de-DE"/>
              <a:t>Erstöffnung</a:t>
            </a:r>
          </a:p>
          <a:p>
            <a:pPr>
              <a:lnSpc>
                <a:spcPct val="150000"/>
              </a:lnSpc>
              <a:buFont typeface="Wingdings" panose="05000000000000000000" pitchFamily="2" charset="2"/>
              <a:buChar char="§"/>
            </a:pPr>
            <a:r>
              <a:rPr lang="de-DE" altLang="de-DE"/>
              <a:t>Versorgungsöffnung</a:t>
            </a:r>
          </a:p>
          <a:p>
            <a:pPr>
              <a:lnSpc>
                <a:spcPct val="150000"/>
              </a:lnSpc>
              <a:buFont typeface="Wingdings" panose="05000000000000000000" pitchFamily="2" charset="2"/>
              <a:buChar char="§"/>
            </a:pPr>
            <a:r>
              <a:rPr lang="de-DE" altLang="de-DE"/>
              <a:t>Rettungsöffnung</a:t>
            </a:r>
          </a:p>
        </p:txBody>
      </p:sp>
      <p:sp>
        <p:nvSpPr>
          <p:cNvPr id="47108" name="Rectangle 6"/>
          <p:cNvSpPr>
            <a:spLocks noGrp="1" noChangeArrowheads="1"/>
          </p:cNvSpPr>
          <p:nvPr>
            <p:ph type="title"/>
          </p:nvPr>
        </p:nvSpPr>
        <p:spPr>
          <a:xfrm>
            <a:off x="107950" y="260350"/>
            <a:ext cx="6551613" cy="381000"/>
          </a:xfrm>
          <a:noFill/>
        </p:spPr>
        <p:txBody>
          <a:bodyPr/>
          <a:lstStyle/>
          <a:p>
            <a:r>
              <a:rPr lang="de-DE" altLang="de-DE" smtClean="0"/>
              <a:t>Rechtsgrundlagen und Einsatzlehre   </a:t>
            </a:r>
            <a:r>
              <a:rPr lang="de-DE" altLang="de-DE" b="0" smtClean="0"/>
              <a:t>– Patientenorientierte Rettung –</a:t>
            </a:r>
          </a:p>
        </p:txBody>
      </p:sp>
      <p:sp>
        <p:nvSpPr>
          <p:cNvPr id="47109" name="Text Box 7"/>
          <p:cNvSpPr txBox="1">
            <a:spLocks noChangeArrowheads="1"/>
          </p:cNvSpPr>
          <p:nvPr/>
        </p:nvSpPr>
        <p:spPr bwMode="auto">
          <a:xfrm>
            <a:off x="250825" y="893763"/>
            <a:ext cx="8642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de-DE" altLang="de-DE" sz="3200" b="1"/>
              <a:t>Koordination Feuerwehr </a:t>
            </a:r>
            <a:r>
              <a:rPr lang="de-DE" altLang="de-DE" sz="3200" b="1">
                <a:cs typeface="Arial" panose="020B0604020202020204" pitchFamily="34" charset="0"/>
              </a:rPr>
              <a:t>↔ </a:t>
            </a:r>
            <a:r>
              <a:rPr lang="de-DE" altLang="de-DE" sz="3200" b="1"/>
              <a:t>Rettungsdienst</a:t>
            </a:r>
          </a:p>
        </p:txBody>
      </p:sp>
      <p:sp>
        <p:nvSpPr>
          <p:cNvPr id="536584" name="Text Box 8"/>
          <p:cNvSpPr txBox="1">
            <a:spLocks noChangeArrowheads="1"/>
          </p:cNvSpPr>
          <p:nvPr/>
        </p:nvSpPr>
        <p:spPr bwMode="auto">
          <a:xfrm>
            <a:off x="53975" y="3060700"/>
            <a:ext cx="9036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de-DE" altLang="de-DE" sz="3200" b="1"/>
              <a:t>Gliederung des Einsatzes in mehrere Phasen:</a:t>
            </a:r>
          </a:p>
        </p:txBody>
      </p:sp>
      <p:sp>
        <p:nvSpPr>
          <p:cNvPr id="47111" name="Foliennummernplatzhalter 3"/>
          <p:cNvSpPr>
            <a:spLocks noGrp="1"/>
          </p:cNvSpPr>
          <p:nvPr>
            <p:ph type="sldNum" sz="quarter" idx="10"/>
          </p:nvPr>
        </p:nvSpPr>
        <p:spPr>
          <a:xfrm>
            <a:off x="7059613" y="6477000"/>
            <a:ext cx="1905000" cy="265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800">
                <a:solidFill>
                  <a:schemeClr val="tx1"/>
                </a:solidFill>
                <a:latin typeface="Arial" panose="020B0604020202020204" pitchFamily="34" charset="0"/>
              </a:defRPr>
            </a:lvl1pPr>
            <a:lvl2pPr marL="742950" indent="-285750" defTabSz="957263">
              <a:defRPr sz="2800">
                <a:solidFill>
                  <a:schemeClr val="tx1"/>
                </a:solidFill>
                <a:latin typeface="Arial" panose="020B0604020202020204" pitchFamily="34" charset="0"/>
              </a:defRPr>
            </a:lvl2pPr>
            <a:lvl3pPr marL="1143000" indent="-228600" defTabSz="957263">
              <a:defRPr sz="2800">
                <a:solidFill>
                  <a:schemeClr val="tx1"/>
                </a:solidFill>
                <a:latin typeface="Arial" panose="020B0604020202020204" pitchFamily="34" charset="0"/>
              </a:defRPr>
            </a:lvl3pPr>
            <a:lvl4pPr marL="1600200" indent="-228600" defTabSz="957263">
              <a:defRPr sz="2800">
                <a:solidFill>
                  <a:schemeClr val="tx1"/>
                </a:solidFill>
                <a:latin typeface="Arial" panose="020B0604020202020204" pitchFamily="34" charset="0"/>
              </a:defRPr>
            </a:lvl4pPr>
            <a:lvl5pPr marL="2057400" indent="-228600" defTabSz="957263">
              <a:defRPr sz="2800">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2800">
                <a:solidFill>
                  <a:schemeClr val="tx1"/>
                </a:solidFill>
                <a:latin typeface="Arial" panose="020B0604020202020204" pitchFamily="34" charset="0"/>
              </a:defRPr>
            </a:lvl9pPr>
          </a:lstStyle>
          <a:p>
            <a:fld id="{98980165-8D79-413E-A11C-B984495FF202}" type="slidenum">
              <a:rPr lang="en-US" altLang="de-DE" sz="1000" smtClean="0"/>
              <a:pPr/>
              <a:t>27</a:t>
            </a:fld>
            <a:endParaRPr lang="en-US" altLang="de-DE" sz="1000" smtClean="0"/>
          </a:p>
        </p:txBody>
      </p:sp>
      <p:sp>
        <p:nvSpPr>
          <p:cNvPr id="47112"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de-DE" altLang="de-DE" sz="1000" smtClean="0"/>
              <a:t>F-TH-VU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6578"/>
                                        </p:tgtEl>
                                        <p:attrNameLst>
                                          <p:attrName>style.visibility</p:attrName>
                                        </p:attrNameLst>
                                      </p:cBhvr>
                                      <p:to>
                                        <p:strVal val="visible"/>
                                      </p:to>
                                    </p:set>
                                    <p:animEffect transition="in" filter="blinds(horizontal)">
                                      <p:cBhvr>
                                        <p:cTn id="7" dur="500"/>
                                        <p:tgtEl>
                                          <p:spTgt spid="536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36584"/>
                                        </p:tgtEl>
                                        <p:attrNameLst>
                                          <p:attrName>style.visibility</p:attrName>
                                        </p:attrNameLst>
                                      </p:cBhvr>
                                      <p:to>
                                        <p:strVal val="visible"/>
                                      </p:to>
                                    </p:set>
                                    <p:animEffect transition="in" filter="blinds(horizontal)">
                                      <p:cBhvr>
                                        <p:cTn id="12" dur="500"/>
                                        <p:tgtEl>
                                          <p:spTgt spid="53658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36580">
                                            <p:txEl>
                                              <p:pRg st="0" end="0"/>
                                            </p:txEl>
                                          </p:spTgt>
                                        </p:tgtEl>
                                        <p:attrNameLst>
                                          <p:attrName>style.visibility</p:attrName>
                                        </p:attrNameLst>
                                      </p:cBhvr>
                                      <p:to>
                                        <p:strVal val="visible"/>
                                      </p:to>
                                    </p:set>
                                    <p:animEffect transition="in" filter="blinds(horizontal)">
                                      <p:cBhvr>
                                        <p:cTn id="17" dur="500"/>
                                        <p:tgtEl>
                                          <p:spTgt spid="536580">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36580">
                                            <p:txEl>
                                              <p:pRg st="1" end="1"/>
                                            </p:txEl>
                                          </p:spTgt>
                                        </p:tgtEl>
                                        <p:attrNameLst>
                                          <p:attrName>style.visibility</p:attrName>
                                        </p:attrNameLst>
                                      </p:cBhvr>
                                      <p:to>
                                        <p:strVal val="visible"/>
                                      </p:to>
                                    </p:set>
                                    <p:animEffect transition="in" filter="blinds(horizontal)">
                                      <p:cBhvr>
                                        <p:cTn id="22" dur="500"/>
                                        <p:tgtEl>
                                          <p:spTgt spid="536580">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536580">
                                            <p:txEl>
                                              <p:pRg st="2" end="2"/>
                                            </p:txEl>
                                          </p:spTgt>
                                        </p:tgtEl>
                                        <p:attrNameLst>
                                          <p:attrName>style.visibility</p:attrName>
                                        </p:attrNameLst>
                                      </p:cBhvr>
                                      <p:to>
                                        <p:strVal val="visible"/>
                                      </p:to>
                                    </p:set>
                                    <p:animEffect transition="in" filter="blinds(horizontal)">
                                      <p:cBhvr>
                                        <p:cTn id="27" dur="500"/>
                                        <p:tgtEl>
                                          <p:spTgt spid="53658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578" grpId="0"/>
      <p:bldP spid="53658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Text Box 2"/>
          <p:cNvSpPr txBox="1">
            <a:spLocks noChangeArrowheads="1"/>
          </p:cNvSpPr>
          <p:nvPr/>
        </p:nvSpPr>
        <p:spPr bwMode="auto">
          <a:xfrm>
            <a:off x="215900" y="1606550"/>
            <a:ext cx="8712200" cy="492125"/>
          </a:xfrm>
          <a:prstGeom prst="rect">
            <a:avLst/>
          </a:prstGeom>
          <a:noFill/>
          <a:ln w="9525">
            <a:noFill/>
            <a:miter lim="800000"/>
            <a:headEnd/>
            <a:tailEnd/>
          </a:ln>
          <a:effectLst/>
        </p:spPr>
        <p:txBody>
          <a:bodyPr>
            <a:spAutoFit/>
          </a:bodyPr>
          <a:lstStyle/>
          <a:p>
            <a:pPr algn="ctr">
              <a:defRPr/>
            </a:pPr>
            <a:r>
              <a:rPr lang="de-DE" sz="2600" b="1" dirty="0">
                <a:latin typeface="Arial" charset="0"/>
              </a:rPr>
              <a:t>Hilfsmittel für die Kommunikation</a:t>
            </a:r>
            <a:endParaRPr lang="de-DE" sz="2600" b="1" dirty="0">
              <a:effectLst>
                <a:outerShdw blurRad="38100" dist="38100" dir="2700000" algn="tl">
                  <a:srgbClr val="C0C0C0"/>
                </a:outerShdw>
              </a:effectLst>
              <a:latin typeface="Arial" charset="0"/>
            </a:endParaRPr>
          </a:p>
        </p:txBody>
      </p:sp>
      <p:sp>
        <p:nvSpPr>
          <p:cNvPr id="536580" name="Text Box 4"/>
          <p:cNvSpPr txBox="1">
            <a:spLocks noChangeArrowheads="1"/>
          </p:cNvSpPr>
          <p:nvPr/>
        </p:nvSpPr>
        <p:spPr bwMode="auto">
          <a:xfrm>
            <a:off x="215900" y="2227263"/>
            <a:ext cx="8712200"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58775">
              <a:defRPr sz="2800">
                <a:solidFill>
                  <a:schemeClr val="tx1"/>
                </a:solidFill>
                <a:latin typeface="Arial" panose="020B0604020202020204" pitchFamily="34" charset="0"/>
              </a:defRPr>
            </a:lvl1pPr>
            <a:lvl2pPr marL="7429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marL="342900" indent="-342900">
              <a:lnSpc>
                <a:spcPct val="150000"/>
              </a:lnSpc>
              <a:buFont typeface="Wingdings" panose="05000000000000000000" pitchFamily="2" charset="2"/>
              <a:buChar char="§"/>
              <a:defRPr/>
            </a:pPr>
            <a:r>
              <a:rPr lang="de-DE" altLang="de-DE" sz="2100" dirty="0" smtClean="0"/>
              <a:t>Wie ist der Zustand des Patienten, Kritischer/nicht kritischer Patient?</a:t>
            </a:r>
          </a:p>
          <a:p>
            <a:pPr>
              <a:lnSpc>
                <a:spcPct val="150000"/>
              </a:lnSpc>
              <a:buFont typeface="Wingdings" panose="05000000000000000000" pitchFamily="2" charset="2"/>
              <a:buChar char="§"/>
              <a:defRPr/>
            </a:pPr>
            <a:r>
              <a:rPr lang="de-DE" altLang="de-DE" sz="2100" dirty="0" smtClean="0"/>
              <a:t>Wo wird Platz (z. B. für med. Maßnahmen) gebraucht?</a:t>
            </a:r>
          </a:p>
          <a:p>
            <a:pPr>
              <a:lnSpc>
                <a:spcPct val="150000"/>
              </a:lnSpc>
              <a:buFont typeface="Wingdings" panose="05000000000000000000" pitchFamily="2" charset="2"/>
              <a:buChar char="§"/>
              <a:defRPr/>
            </a:pPr>
            <a:r>
              <a:rPr lang="de-DE" altLang="de-DE" sz="2100" dirty="0" smtClean="0"/>
              <a:t>Welcher Rettungsmodus? </a:t>
            </a:r>
          </a:p>
          <a:p>
            <a:pPr lvl="1">
              <a:lnSpc>
                <a:spcPct val="150000"/>
              </a:lnSpc>
              <a:defRPr/>
            </a:pPr>
            <a:r>
              <a:rPr lang="de-DE" altLang="de-DE" sz="2100" b="1" dirty="0" smtClean="0"/>
              <a:t>S</a:t>
            </a:r>
            <a:r>
              <a:rPr lang="de-DE" altLang="de-DE" sz="2100" dirty="0" smtClean="0"/>
              <a:t>ofort-/</a:t>
            </a:r>
            <a:r>
              <a:rPr lang="de-DE" altLang="de-DE" sz="2100" b="1" dirty="0" smtClean="0"/>
              <a:t>S</a:t>
            </a:r>
            <a:r>
              <a:rPr lang="de-DE" altLang="de-DE" sz="2100" dirty="0" smtClean="0"/>
              <a:t>chnelle- (zeitkontrollierte) Rettung</a:t>
            </a:r>
          </a:p>
          <a:p>
            <a:pPr>
              <a:lnSpc>
                <a:spcPct val="150000"/>
              </a:lnSpc>
              <a:buFont typeface="Wingdings" panose="05000000000000000000" pitchFamily="2" charset="2"/>
              <a:buChar char="§"/>
              <a:defRPr/>
            </a:pPr>
            <a:r>
              <a:rPr lang="de-DE" altLang="de-DE" sz="2100" dirty="0" smtClean="0"/>
              <a:t>Wie lange ist dafür Zeit (Zeitangabe in Minuten) ?</a:t>
            </a:r>
          </a:p>
          <a:p>
            <a:pPr>
              <a:lnSpc>
                <a:spcPct val="150000"/>
              </a:lnSpc>
              <a:buFont typeface="Wingdings" panose="05000000000000000000" pitchFamily="2" charset="2"/>
              <a:buChar char="§"/>
              <a:defRPr/>
            </a:pPr>
            <a:r>
              <a:rPr lang="de-DE" altLang="de-DE" sz="2100" dirty="0" smtClean="0"/>
              <a:t>Wer steht wo? Wer arbeitet wo?</a:t>
            </a:r>
          </a:p>
          <a:p>
            <a:pPr>
              <a:lnSpc>
                <a:spcPct val="150000"/>
              </a:lnSpc>
              <a:buFont typeface="Wingdings" panose="05000000000000000000" pitchFamily="2" charset="2"/>
              <a:buChar char="§"/>
              <a:defRPr/>
            </a:pPr>
            <a:r>
              <a:rPr lang="de-DE" altLang="de-DE" sz="2100" dirty="0" smtClean="0"/>
              <a:t>Wie soll der Patient aus dem Fahrzeug gerettet werden?</a:t>
            </a:r>
          </a:p>
        </p:txBody>
      </p:sp>
      <p:sp>
        <p:nvSpPr>
          <p:cNvPr id="49156" name="Rectangle 6"/>
          <p:cNvSpPr>
            <a:spLocks noGrp="1" noChangeArrowheads="1"/>
          </p:cNvSpPr>
          <p:nvPr>
            <p:ph type="title"/>
          </p:nvPr>
        </p:nvSpPr>
        <p:spPr>
          <a:xfrm>
            <a:off x="107950" y="260350"/>
            <a:ext cx="6551613" cy="381000"/>
          </a:xfrm>
          <a:noFill/>
        </p:spPr>
        <p:txBody>
          <a:bodyPr/>
          <a:lstStyle/>
          <a:p>
            <a:r>
              <a:rPr lang="de-DE" altLang="de-DE" smtClean="0"/>
              <a:t>Rechtsgrundlagen und Einsatzlehre   </a:t>
            </a:r>
            <a:r>
              <a:rPr lang="de-DE" altLang="de-DE" b="0" smtClean="0"/>
              <a:t>– Patientenorientierte Rettung –</a:t>
            </a:r>
          </a:p>
        </p:txBody>
      </p:sp>
      <p:sp>
        <p:nvSpPr>
          <p:cNvPr id="49157" name="Text Box 7"/>
          <p:cNvSpPr txBox="1">
            <a:spLocks noChangeArrowheads="1"/>
          </p:cNvSpPr>
          <p:nvPr/>
        </p:nvSpPr>
        <p:spPr bwMode="auto">
          <a:xfrm>
            <a:off x="250825" y="893763"/>
            <a:ext cx="8642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de-DE" altLang="de-DE" sz="3200" b="1"/>
              <a:t>Koordination Feuerwehr </a:t>
            </a:r>
            <a:r>
              <a:rPr lang="de-DE" altLang="de-DE" sz="3200" b="1">
                <a:cs typeface="Arial" panose="020B0604020202020204" pitchFamily="34" charset="0"/>
              </a:rPr>
              <a:t>↔ </a:t>
            </a:r>
            <a:r>
              <a:rPr lang="de-DE" altLang="de-DE" sz="3200" b="1"/>
              <a:t>Rettungsdienst</a:t>
            </a:r>
          </a:p>
        </p:txBody>
      </p:sp>
      <p:sp>
        <p:nvSpPr>
          <p:cNvPr id="49158" name="Foliennummernplatzhalter 3"/>
          <p:cNvSpPr>
            <a:spLocks noGrp="1"/>
          </p:cNvSpPr>
          <p:nvPr>
            <p:ph type="sldNum" sz="quarter" idx="10"/>
          </p:nvPr>
        </p:nvSpPr>
        <p:spPr>
          <a:xfrm>
            <a:off x="7059613" y="6477000"/>
            <a:ext cx="1905000" cy="265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800">
                <a:solidFill>
                  <a:schemeClr val="tx1"/>
                </a:solidFill>
                <a:latin typeface="Arial" panose="020B0604020202020204" pitchFamily="34" charset="0"/>
              </a:defRPr>
            </a:lvl1pPr>
            <a:lvl2pPr marL="742950" indent="-285750" defTabSz="957263">
              <a:defRPr sz="2800">
                <a:solidFill>
                  <a:schemeClr val="tx1"/>
                </a:solidFill>
                <a:latin typeface="Arial" panose="020B0604020202020204" pitchFamily="34" charset="0"/>
              </a:defRPr>
            </a:lvl2pPr>
            <a:lvl3pPr marL="1143000" indent="-228600" defTabSz="957263">
              <a:defRPr sz="2800">
                <a:solidFill>
                  <a:schemeClr val="tx1"/>
                </a:solidFill>
                <a:latin typeface="Arial" panose="020B0604020202020204" pitchFamily="34" charset="0"/>
              </a:defRPr>
            </a:lvl3pPr>
            <a:lvl4pPr marL="1600200" indent="-228600" defTabSz="957263">
              <a:defRPr sz="2800">
                <a:solidFill>
                  <a:schemeClr val="tx1"/>
                </a:solidFill>
                <a:latin typeface="Arial" panose="020B0604020202020204" pitchFamily="34" charset="0"/>
              </a:defRPr>
            </a:lvl4pPr>
            <a:lvl5pPr marL="2057400" indent="-228600" defTabSz="957263">
              <a:defRPr sz="2800">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2800">
                <a:solidFill>
                  <a:schemeClr val="tx1"/>
                </a:solidFill>
                <a:latin typeface="Arial" panose="020B0604020202020204" pitchFamily="34" charset="0"/>
              </a:defRPr>
            </a:lvl9pPr>
          </a:lstStyle>
          <a:p>
            <a:fld id="{2C8420AA-A713-4CC4-B1C0-C6AF44A51AC1}" type="slidenum">
              <a:rPr lang="en-US" altLang="de-DE" sz="1000" smtClean="0"/>
              <a:pPr/>
              <a:t>28</a:t>
            </a:fld>
            <a:endParaRPr lang="en-US" altLang="de-DE" sz="1000" smtClean="0"/>
          </a:p>
        </p:txBody>
      </p:sp>
      <p:sp>
        <p:nvSpPr>
          <p:cNvPr id="49159"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de-DE" altLang="de-DE" sz="1000" smtClean="0"/>
              <a:t>F-TH-VU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6578"/>
                                        </p:tgtEl>
                                        <p:attrNameLst>
                                          <p:attrName>style.visibility</p:attrName>
                                        </p:attrNameLst>
                                      </p:cBhvr>
                                      <p:to>
                                        <p:strVal val="visible"/>
                                      </p:to>
                                    </p:set>
                                    <p:animEffect transition="in" filter="blinds(horizontal)">
                                      <p:cBhvr>
                                        <p:cTn id="7" dur="500"/>
                                        <p:tgtEl>
                                          <p:spTgt spid="536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36580">
                                            <p:txEl>
                                              <p:pRg st="0" end="0"/>
                                            </p:txEl>
                                          </p:spTgt>
                                        </p:tgtEl>
                                        <p:attrNameLst>
                                          <p:attrName>style.visibility</p:attrName>
                                        </p:attrNameLst>
                                      </p:cBhvr>
                                      <p:to>
                                        <p:strVal val="visible"/>
                                      </p:to>
                                    </p:set>
                                    <p:animEffect transition="in" filter="blinds(horizontal)">
                                      <p:cBhvr>
                                        <p:cTn id="12" dur="500"/>
                                        <p:tgtEl>
                                          <p:spTgt spid="53658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36580">
                                            <p:txEl>
                                              <p:pRg st="1" end="1"/>
                                            </p:txEl>
                                          </p:spTgt>
                                        </p:tgtEl>
                                        <p:attrNameLst>
                                          <p:attrName>style.visibility</p:attrName>
                                        </p:attrNameLst>
                                      </p:cBhvr>
                                      <p:to>
                                        <p:strVal val="visible"/>
                                      </p:to>
                                    </p:set>
                                    <p:animEffect transition="in" filter="blinds(horizontal)">
                                      <p:cBhvr>
                                        <p:cTn id="17" dur="500"/>
                                        <p:tgtEl>
                                          <p:spTgt spid="536580">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36580">
                                            <p:txEl>
                                              <p:pRg st="2" end="2"/>
                                            </p:txEl>
                                          </p:spTgt>
                                        </p:tgtEl>
                                        <p:attrNameLst>
                                          <p:attrName>style.visibility</p:attrName>
                                        </p:attrNameLst>
                                      </p:cBhvr>
                                      <p:to>
                                        <p:strVal val="visible"/>
                                      </p:to>
                                    </p:set>
                                    <p:animEffect transition="in" filter="blinds(horizontal)">
                                      <p:cBhvr>
                                        <p:cTn id="22" dur="500"/>
                                        <p:tgtEl>
                                          <p:spTgt spid="536580">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536580">
                                            <p:txEl>
                                              <p:pRg st="3" end="3"/>
                                            </p:txEl>
                                          </p:spTgt>
                                        </p:tgtEl>
                                        <p:attrNameLst>
                                          <p:attrName>style.visibility</p:attrName>
                                        </p:attrNameLst>
                                      </p:cBhvr>
                                      <p:to>
                                        <p:strVal val="visible"/>
                                      </p:to>
                                    </p:set>
                                    <p:animEffect transition="in" filter="blinds(horizontal)">
                                      <p:cBhvr>
                                        <p:cTn id="27" dur="500"/>
                                        <p:tgtEl>
                                          <p:spTgt spid="536580">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536580">
                                            <p:txEl>
                                              <p:pRg st="4" end="4"/>
                                            </p:txEl>
                                          </p:spTgt>
                                        </p:tgtEl>
                                        <p:attrNameLst>
                                          <p:attrName>style.visibility</p:attrName>
                                        </p:attrNameLst>
                                      </p:cBhvr>
                                      <p:to>
                                        <p:strVal val="visible"/>
                                      </p:to>
                                    </p:set>
                                    <p:animEffect transition="in" filter="blinds(horizontal)">
                                      <p:cBhvr>
                                        <p:cTn id="32" dur="500"/>
                                        <p:tgtEl>
                                          <p:spTgt spid="536580">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536580">
                                            <p:txEl>
                                              <p:pRg st="5" end="5"/>
                                            </p:txEl>
                                          </p:spTgt>
                                        </p:tgtEl>
                                        <p:attrNameLst>
                                          <p:attrName>style.visibility</p:attrName>
                                        </p:attrNameLst>
                                      </p:cBhvr>
                                      <p:to>
                                        <p:strVal val="visible"/>
                                      </p:to>
                                    </p:set>
                                    <p:animEffect transition="in" filter="blinds(horizontal)">
                                      <p:cBhvr>
                                        <p:cTn id="37" dur="500"/>
                                        <p:tgtEl>
                                          <p:spTgt spid="536580">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536580">
                                            <p:txEl>
                                              <p:pRg st="6" end="6"/>
                                            </p:txEl>
                                          </p:spTgt>
                                        </p:tgtEl>
                                        <p:attrNameLst>
                                          <p:attrName>style.visibility</p:attrName>
                                        </p:attrNameLst>
                                      </p:cBhvr>
                                      <p:to>
                                        <p:strVal val="visible"/>
                                      </p:to>
                                    </p:set>
                                    <p:animEffect transition="in" filter="blinds(horizontal)">
                                      <p:cBhvr>
                                        <p:cTn id="42" dur="500"/>
                                        <p:tgtEl>
                                          <p:spTgt spid="53658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57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Text Box 2"/>
          <p:cNvSpPr txBox="1">
            <a:spLocks noChangeArrowheads="1"/>
          </p:cNvSpPr>
          <p:nvPr/>
        </p:nvSpPr>
        <p:spPr bwMode="auto">
          <a:xfrm>
            <a:off x="323850" y="1325563"/>
            <a:ext cx="8712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de-DE" altLang="de-DE" b="1"/>
              <a:t>„Sofortrettung“ (Rettung bei akuter Gefährdung) </a:t>
            </a:r>
          </a:p>
        </p:txBody>
      </p:sp>
      <p:sp>
        <p:nvSpPr>
          <p:cNvPr id="563203" name="Text Box 3"/>
          <p:cNvSpPr txBox="1">
            <a:spLocks noChangeArrowheads="1"/>
          </p:cNvSpPr>
          <p:nvPr/>
        </p:nvSpPr>
        <p:spPr bwMode="auto">
          <a:xfrm>
            <a:off x="684213" y="1844675"/>
            <a:ext cx="7777162"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58775">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just">
              <a:lnSpc>
                <a:spcPct val="140000"/>
              </a:lnSpc>
              <a:buFont typeface="Wingdings" panose="05000000000000000000" pitchFamily="2" charset="2"/>
              <a:buChar char="§"/>
            </a:pPr>
            <a:r>
              <a:rPr lang="de-DE" altLang="de-DE" sz="2400"/>
              <a:t>Schnellstmögliche Rettung</a:t>
            </a:r>
          </a:p>
          <a:p>
            <a:pPr algn="just">
              <a:lnSpc>
                <a:spcPct val="140000"/>
              </a:lnSpc>
              <a:buFont typeface="Wingdings" panose="05000000000000000000" pitchFamily="2" charset="2"/>
              <a:buChar char="§"/>
            </a:pPr>
            <a:r>
              <a:rPr lang="de-DE" altLang="de-DE" sz="2400"/>
              <a:t>Inkaufnahme weiterer Verletzungen des Patienten</a:t>
            </a:r>
          </a:p>
          <a:p>
            <a:pPr>
              <a:lnSpc>
                <a:spcPct val="140000"/>
              </a:lnSpc>
              <a:buFont typeface="Wingdings" panose="05000000000000000000" pitchFamily="2" charset="2"/>
              <a:buChar char="§"/>
            </a:pPr>
            <a:r>
              <a:rPr lang="de-DE" altLang="de-DE" sz="2400"/>
              <a:t>Verletzungsgefahr für die Einsatzkräfte</a:t>
            </a:r>
          </a:p>
        </p:txBody>
      </p:sp>
      <p:sp>
        <p:nvSpPr>
          <p:cNvPr id="563204" name="Text Box 4"/>
          <p:cNvSpPr txBox="1">
            <a:spLocks noChangeArrowheads="1"/>
          </p:cNvSpPr>
          <p:nvPr/>
        </p:nvSpPr>
        <p:spPr bwMode="auto">
          <a:xfrm>
            <a:off x="323850" y="3708400"/>
            <a:ext cx="77771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de-DE" altLang="de-DE" b="1"/>
              <a:t>„Schnelle (zeitkontrollierte) Rettung“</a:t>
            </a:r>
          </a:p>
        </p:txBody>
      </p:sp>
      <p:sp>
        <p:nvSpPr>
          <p:cNvPr id="563205" name="Text Box 5"/>
          <p:cNvSpPr txBox="1">
            <a:spLocks noChangeArrowheads="1"/>
          </p:cNvSpPr>
          <p:nvPr/>
        </p:nvSpPr>
        <p:spPr bwMode="auto">
          <a:xfrm>
            <a:off x="684213" y="4284663"/>
            <a:ext cx="7777162"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58775">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just">
              <a:lnSpc>
                <a:spcPct val="140000"/>
              </a:lnSpc>
              <a:buFont typeface="Wingdings" panose="05000000000000000000" pitchFamily="2" charset="2"/>
              <a:buChar char="§"/>
            </a:pPr>
            <a:r>
              <a:rPr lang="de-DE" altLang="de-DE" sz="2400"/>
              <a:t>Sichere, schonende und risikoarme Rettung</a:t>
            </a:r>
          </a:p>
          <a:p>
            <a:pPr algn="just">
              <a:lnSpc>
                <a:spcPct val="140000"/>
              </a:lnSpc>
              <a:buFont typeface="Wingdings" panose="05000000000000000000" pitchFamily="2" charset="2"/>
              <a:buChar char="§"/>
            </a:pPr>
            <a:r>
              <a:rPr lang="de-DE" altLang="de-DE" sz="2400"/>
              <a:t>Vermeidung weiterer Verletzungen</a:t>
            </a:r>
          </a:p>
          <a:p>
            <a:pPr algn="just">
              <a:lnSpc>
                <a:spcPct val="140000"/>
              </a:lnSpc>
              <a:buFont typeface="Wingdings" panose="05000000000000000000" pitchFamily="2" charset="2"/>
              <a:buChar char="§"/>
            </a:pPr>
            <a:r>
              <a:rPr lang="de-DE" altLang="de-DE" sz="2400"/>
              <a:t>Zeitfaktor ist ggf. problematisch</a:t>
            </a:r>
          </a:p>
          <a:p>
            <a:pPr algn="just">
              <a:lnSpc>
                <a:spcPct val="140000"/>
              </a:lnSpc>
              <a:buFont typeface="Wingdings" panose="05000000000000000000" pitchFamily="2" charset="2"/>
              <a:buChar char="§"/>
            </a:pPr>
            <a:r>
              <a:rPr lang="de-DE" altLang="de-DE" sz="2400"/>
              <a:t>Bestmögliche Versorgung und Betreuung </a:t>
            </a:r>
          </a:p>
        </p:txBody>
      </p:sp>
      <p:sp>
        <p:nvSpPr>
          <p:cNvPr id="51206" name="Text Box 8"/>
          <p:cNvSpPr txBox="1">
            <a:spLocks noChangeArrowheads="1"/>
          </p:cNvSpPr>
          <p:nvPr/>
        </p:nvSpPr>
        <p:spPr bwMode="auto">
          <a:xfrm>
            <a:off x="250825" y="692150"/>
            <a:ext cx="86423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de-DE" altLang="de-DE" sz="3200" b="1"/>
              <a:t>Patientenorientierte Rettung</a:t>
            </a:r>
          </a:p>
        </p:txBody>
      </p:sp>
      <p:sp>
        <p:nvSpPr>
          <p:cNvPr id="51207" name="Foliennummernplatzhalter 3"/>
          <p:cNvSpPr>
            <a:spLocks noGrp="1"/>
          </p:cNvSpPr>
          <p:nvPr>
            <p:ph type="sldNum" sz="quarter" idx="10"/>
          </p:nvPr>
        </p:nvSpPr>
        <p:spPr>
          <a:xfrm>
            <a:off x="7059613" y="6477000"/>
            <a:ext cx="1905000" cy="265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800">
                <a:solidFill>
                  <a:schemeClr val="tx1"/>
                </a:solidFill>
                <a:latin typeface="Arial" panose="020B0604020202020204" pitchFamily="34" charset="0"/>
              </a:defRPr>
            </a:lvl1pPr>
            <a:lvl2pPr marL="742950" indent="-285750" defTabSz="957263">
              <a:defRPr sz="2800">
                <a:solidFill>
                  <a:schemeClr val="tx1"/>
                </a:solidFill>
                <a:latin typeface="Arial" panose="020B0604020202020204" pitchFamily="34" charset="0"/>
              </a:defRPr>
            </a:lvl2pPr>
            <a:lvl3pPr marL="1143000" indent="-228600" defTabSz="957263">
              <a:defRPr sz="2800">
                <a:solidFill>
                  <a:schemeClr val="tx1"/>
                </a:solidFill>
                <a:latin typeface="Arial" panose="020B0604020202020204" pitchFamily="34" charset="0"/>
              </a:defRPr>
            </a:lvl3pPr>
            <a:lvl4pPr marL="1600200" indent="-228600" defTabSz="957263">
              <a:defRPr sz="2800">
                <a:solidFill>
                  <a:schemeClr val="tx1"/>
                </a:solidFill>
                <a:latin typeface="Arial" panose="020B0604020202020204" pitchFamily="34" charset="0"/>
              </a:defRPr>
            </a:lvl4pPr>
            <a:lvl5pPr marL="2057400" indent="-228600" defTabSz="957263">
              <a:defRPr sz="2800">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2800">
                <a:solidFill>
                  <a:schemeClr val="tx1"/>
                </a:solidFill>
                <a:latin typeface="Arial" panose="020B0604020202020204" pitchFamily="34" charset="0"/>
              </a:defRPr>
            </a:lvl9pPr>
          </a:lstStyle>
          <a:p>
            <a:fld id="{50DDE1A3-49C3-4541-BC54-9457984BC7C0}" type="slidenum">
              <a:rPr lang="en-US" altLang="de-DE" sz="1000" smtClean="0"/>
              <a:pPr/>
              <a:t>29</a:t>
            </a:fld>
            <a:endParaRPr lang="en-US" altLang="de-DE" sz="1000" smtClean="0"/>
          </a:p>
        </p:txBody>
      </p:sp>
      <p:sp>
        <p:nvSpPr>
          <p:cNvPr id="51208" name="Rectangle 6"/>
          <p:cNvSpPr>
            <a:spLocks noGrp="1" noChangeArrowheads="1"/>
          </p:cNvSpPr>
          <p:nvPr>
            <p:ph type="title"/>
          </p:nvPr>
        </p:nvSpPr>
        <p:spPr>
          <a:xfrm>
            <a:off x="107950" y="260350"/>
            <a:ext cx="6551613" cy="381000"/>
          </a:xfrm>
          <a:noFill/>
        </p:spPr>
        <p:txBody>
          <a:bodyPr/>
          <a:lstStyle/>
          <a:p>
            <a:r>
              <a:rPr lang="de-DE" altLang="de-DE" smtClean="0"/>
              <a:t>Rechtsgrundlagen und Einsatzlehre   </a:t>
            </a:r>
            <a:r>
              <a:rPr lang="de-DE" altLang="de-DE" b="0" smtClean="0"/>
              <a:t>– Patientenorientierte Rettung –</a:t>
            </a:r>
          </a:p>
        </p:txBody>
      </p:sp>
      <p:sp>
        <p:nvSpPr>
          <p:cNvPr id="51209"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de-DE" altLang="de-DE" sz="1000" smtClean="0"/>
              <a:t>F-TH-VU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3202"/>
                                        </p:tgtEl>
                                        <p:attrNameLst>
                                          <p:attrName>style.visibility</p:attrName>
                                        </p:attrNameLst>
                                      </p:cBhvr>
                                      <p:to>
                                        <p:strVal val="visible"/>
                                      </p:to>
                                    </p:set>
                                    <p:animEffect transition="in" filter="blinds(horizontal)">
                                      <p:cBhvr>
                                        <p:cTn id="7" dur="500"/>
                                        <p:tgtEl>
                                          <p:spTgt spid="5632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63203">
                                            <p:txEl>
                                              <p:pRg st="0" end="0"/>
                                            </p:txEl>
                                          </p:spTgt>
                                        </p:tgtEl>
                                        <p:attrNameLst>
                                          <p:attrName>style.visibility</p:attrName>
                                        </p:attrNameLst>
                                      </p:cBhvr>
                                      <p:to>
                                        <p:strVal val="visible"/>
                                      </p:to>
                                    </p:set>
                                    <p:animEffect transition="in" filter="blinds(horizontal)">
                                      <p:cBhvr>
                                        <p:cTn id="12" dur="500"/>
                                        <p:tgtEl>
                                          <p:spTgt spid="56320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63203">
                                            <p:txEl>
                                              <p:pRg st="1" end="1"/>
                                            </p:txEl>
                                          </p:spTgt>
                                        </p:tgtEl>
                                        <p:attrNameLst>
                                          <p:attrName>style.visibility</p:attrName>
                                        </p:attrNameLst>
                                      </p:cBhvr>
                                      <p:to>
                                        <p:strVal val="visible"/>
                                      </p:to>
                                    </p:set>
                                    <p:animEffect transition="in" filter="blinds(horizontal)">
                                      <p:cBhvr>
                                        <p:cTn id="17" dur="500"/>
                                        <p:tgtEl>
                                          <p:spTgt spid="56320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63203">
                                            <p:txEl>
                                              <p:pRg st="2" end="2"/>
                                            </p:txEl>
                                          </p:spTgt>
                                        </p:tgtEl>
                                        <p:attrNameLst>
                                          <p:attrName>style.visibility</p:attrName>
                                        </p:attrNameLst>
                                      </p:cBhvr>
                                      <p:to>
                                        <p:strVal val="visible"/>
                                      </p:to>
                                    </p:set>
                                    <p:animEffect transition="in" filter="blinds(horizontal)">
                                      <p:cBhvr>
                                        <p:cTn id="22" dur="500"/>
                                        <p:tgtEl>
                                          <p:spTgt spid="56320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63204"/>
                                        </p:tgtEl>
                                        <p:attrNameLst>
                                          <p:attrName>style.visibility</p:attrName>
                                        </p:attrNameLst>
                                      </p:cBhvr>
                                      <p:to>
                                        <p:strVal val="visible"/>
                                      </p:to>
                                    </p:set>
                                    <p:animEffect transition="in" filter="blinds(horizontal)">
                                      <p:cBhvr>
                                        <p:cTn id="27" dur="500"/>
                                        <p:tgtEl>
                                          <p:spTgt spid="56320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563205">
                                            <p:txEl>
                                              <p:pRg st="0" end="0"/>
                                            </p:txEl>
                                          </p:spTgt>
                                        </p:tgtEl>
                                        <p:attrNameLst>
                                          <p:attrName>style.visibility</p:attrName>
                                        </p:attrNameLst>
                                      </p:cBhvr>
                                      <p:to>
                                        <p:strVal val="visible"/>
                                      </p:to>
                                    </p:set>
                                    <p:animEffect transition="in" filter="blinds(horizontal)">
                                      <p:cBhvr>
                                        <p:cTn id="32" dur="500"/>
                                        <p:tgtEl>
                                          <p:spTgt spid="563205">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563205">
                                            <p:txEl>
                                              <p:pRg st="1" end="1"/>
                                            </p:txEl>
                                          </p:spTgt>
                                        </p:tgtEl>
                                        <p:attrNameLst>
                                          <p:attrName>style.visibility</p:attrName>
                                        </p:attrNameLst>
                                      </p:cBhvr>
                                      <p:to>
                                        <p:strVal val="visible"/>
                                      </p:to>
                                    </p:set>
                                    <p:animEffect transition="in" filter="blinds(horizontal)">
                                      <p:cBhvr>
                                        <p:cTn id="37" dur="500"/>
                                        <p:tgtEl>
                                          <p:spTgt spid="563205">
                                            <p:txEl>
                                              <p:pRg st="1" end="1"/>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563205">
                                            <p:txEl>
                                              <p:pRg st="2" end="2"/>
                                            </p:txEl>
                                          </p:spTgt>
                                        </p:tgtEl>
                                        <p:attrNameLst>
                                          <p:attrName>style.visibility</p:attrName>
                                        </p:attrNameLst>
                                      </p:cBhvr>
                                      <p:to>
                                        <p:strVal val="visible"/>
                                      </p:to>
                                    </p:set>
                                    <p:animEffect transition="in" filter="blinds(horizontal)">
                                      <p:cBhvr>
                                        <p:cTn id="42" dur="500"/>
                                        <p:tgtEl>
                                          <p:spTgt spid="563205">
                                            <p:txEl>
                                              <p:pRg st="2" end="2"/>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563205">
                                            <p:txEl>
                                              <p:pRg st="3" end="3"/>
                                            </p:txEl>
                                          </p:spTgt>
                                        </p:tgtEl>
                                        <p:attrNameLst>
                                          <p:attrName>style.visibility</p:attrName>
                                        </p:attrNameLst>
                                      </p:cBhvr>
                                      <p:to>
                                        <p:strVal val="visible"/>
                                      </p:to>
                                    </p:set>
                                    <p:animEffect transition="in" filter="blinds(horizontal)">
                                      <p:cBhvr>
                                        <p:cTn id="47" dur="500"/>
                                        <p:tgtEl>
                                          <p:spTgt spid="56320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02" grpId="0"/>
      <p:bldP spid="56320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07950" y="260350"/>
            <a:ext cx="6840538" cy="381000"/>
          </a:xfrm>
        </p:spPr>
        <p:txBody>
          <a:bodyPr/>
          <a:lstStyle/>
          <a:p>
            <a:r>
              <a:rPr lang="de-DE" altLang="de-DE" smtClean="0"/>
              <a:t>Rechtsgrundlagen und Einsatzlehre   </a:t>
            </a:r>
            <a:r>
              <a:rPr lang="de-DE" altLang="de-DE" b="0" smtClean="0"/>
              <a:t>– Definition Hilfeleistungseinsatz – </a:t>
            </a:r>
          </a:p>
        </p:txBody>
      </p:sp>
      <p:sp>
        <p:nvSpPr>
          <p:cNvPr id="527363" name="Rectangle 3"/>
          <p:cNvSpPr>
            <a:spLocks noGrp="1" noChangeArrowheads="1"/>
          </p:cNvSpPr>
          <p:nvPr>
            <p:ph type="body" idx="1"/>
          </p:nvPr>
        </p:nvSpPr>
        <p:spPr bwMode="auto">
          <a:xfrm>
            <a:off x="252413" y="836613"/>
            <a:ext cx="8640762" cy="5329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lnSpc>
                <a:spcPct val="90000"/>
              </a:lnSpc>
              <a:buFontTx/>
              <a:buNone/>
            </a:pPr>
            <a:r>
              <a:rPr lang="de-DE" altLang="de-DE" sz="2400" b="1" smtClean="0">
                <a:latin typeface="Arial" panose="020B0604020202020204" pitchFamily="34" charset="0"/>
              </a:rPr>
              <a:t>	</a:t>
            </a:r>
            <a:r>
              <a:rPr lang="de-DE" altLang="de-DE" sz="3200" b="1" smtClean="0">
                <a:latin typeface="Arial" panose="020B0604020202020204" pitchFamily="34" charset="0"/>
              </a:rPr>
              <a:t>Hilfeleistungseinsatz nach FwDV 3</a:t>
            </a:r>
            <a:endParaRPr lang="de-DE" altLang="de-DE" sz="2400" b="1" smtClean="0">
              <a:latin typeface="Arial" panose="020B0604020202020204" pitchFamily="34" charset="0"/>
            </a:endParaRPr>
          </a:p>
          <a:p>
            <a:pPr>
              <a:lnSpc>
                <a:spcPct val="90000"/>
              </a:lnSpc>
              <a:buFontTx/>
              <a:buNone/>
            </a:pPr>
            <a:endParaRPr lang="de-DE" altLang="de-DE" sz="2400" b="1" u="sng" smtClean="0">
              <a:latin typeface="Arial" panose="020B0604020202020204" pitchFamily="34" charset="0"/>
            </a:endParaRPr>
          </a:p>
          <a:p>
            <a:pPr>
              <a:lnSpc>
                <a:spcPct val="90000"/>
              </a:lnSpc>
              <a:buFont typeface="Wingdings" panose="05000000000000000000" pitchFamily="2" charset="2"/>
              <a:buChar char="§"/>
            </a:pPr>
            <a:r>
              <a:rPr lang="de-DE" altLang="de-DE" sz="2600" u="sng" smtClean="0">
                <a:latin typeface="Arial" panose="020B0604020202020204" pitchFamily="34" charset="0"/>
              </a:rPr>
              <a:t>Die Maßnahmen</a:t>
            </a:r>
            <a:r>
              <a:rPr lang="de-DE" altLang="de-DE" sz="2600" smtClean="0">
                <a:latin typeface="Arial" panose="020B0604020202020204" pitchFamily="34" charset="0"/>
              </a:rPr>
              <a:t> zur Abwehr von </a:t>
            </a:r>
            <a:r>
              <a:rPr lang="de-DE" altLang="de-DE" sz="2600" u="sng" smtClean="0">
                <a:latin typeface="Arial" panose="020B0604020202020204" pitchFamily="34" charset="0"/>
              </a:rPr>
              <a:t>Gefahren für Leben, Gesundheit oder Sachen.</a:t>
            </a:r>
          </a:p>
          <a:p>
            <a:pPr>
              <a:lnSpc>
                <a:spcPct val="90000"/>
              </a:lnSpc>
              <a:buFont typeface="Wingdings" panose="05000000000000000000" pitchFamily="2" charset="2"/>
              <a:buChar char="§"/>
            </a:pPr>
            <a:endParaRPr lang="de-DE" altLang="de-DE" sz="2600" u="sng" smtClean="0">
              <a:latin typeface="Arial" panose="020B0604020202020204" pitchFamily="34" charset="0"/>
            </a:endParaRPr>
          </a:p>
          <a:p>
            <a:pPr>
              <a:lnSpc>
                <a:spcPct val="90000"/>
              </a:lnSpc>
              <a:buFont typeface="Wingdings" panose="05000000000000000000" pitchFamily="2" charset="2"/>
              <a:buChar char="§"/>
            </a:pPr>
            <a:r>
              <a:rPr lang="de-DE" altLang="de-DE" sz="2600" smtClean="0">
                <a:latin typeface="Arial" panose="020B0604020202020204" pitchFamily="34" charset="0"/>
              </a:rPr>
              <a:t>Ist entstanden aus Explosionen, Überschwemmungen, Unfällen oder ähnlichen Ereignissen.</a:t>
            </a:r>
          </a:p>
          <a:p>
            <a:pPr>
              <a:lnSpc>
                <a:spcPct val="90000"/>
              </a:lnSpc>
              <a:buFont typeface="Wingdings" panose="05000000000000000000" pitchFamily="2" charset="2"/>
              <a:buChar char="§"/>
            </a:pPr>
            <a:endParaRPr lang="de-DE" altLang="de-DE" sz="2600" smtClean="0">
              <a:latin typeface="Arial" panose="020B0604020202020204" pitchFamily="34" charset="0"/>
            </a:endParaRPr>
          </a:p>
          <a:p>
            <a:pPr>
              <a:lnSpc>
                <a:spcPct val="90000"/>
              </a:lnSpc>
              <a:buFont typeface="Wingdings" panose="05000000000000000000" pitchFamily="2" charset="2"/>
              <a:buChar char="§"/>
            </a:pPr>
            <a:r>
              <a:rPr lang="de-DE" altLang="de-DE" sz="2600" smtClean="0">
                <a:latin typeface="Arial" panose="020B0604020202020204" pitchFamily="34" charset="0"/>
              </a:rPr>
              <a:t>Er wird mit entsprechenden Einsatzmitteln durchgeführt. </a:t>
            </a:r>
          </a:p>
          <a:p>
            <a:pPr>
              <a:lnSpc>
                <a:spcPct val="90000"/>
              </a:lnSpc>
              <a:buFont typeface="Wingdings" panose="05000000000000000000" pitchFamily="2" charset="2"/>
              <a:buChar char="§"/>
            </a:pPr>
            <a:endParaRPr lang="de-DE" altLang="de-DE" sz="2600" smtClean="0">
              <a:latin typeface="Arial" panose="020B0604020202020204" pitchFamily="34" charset="0"/>
            </a:endParaRPr>
          </a:p>
          <a:p>
            <a:pPr>
              <a:lnSpc>
                <a:spcPct val="90000"/>
              </a:lnSpc>
              <a:buFont typeface="Wingdings" panose="05000000000000000000" pitchFamily="2" charset="2"/>
              <a:buChar char="§"/>
            </a:pPr>
            <a:r>
              <a:rPr lang="de-DE" altLang="de-DE" sz="2600" smtClean="0">
                <a:latin typeface="Arial" panose="020B0604020202020204" pitchFamily="34" charset="0"/>
              </a:rPr>
              <a:t>Er </a:t>
            </a:r>
            <a:r>
              <a:rPr lang="de-DE" altLang="de-DE" sz="2600" u="sng" smtClean="0">
                <a:latin typeface="Arial" panose="020B0604020202020204" pitchFamily="34" charset="0"/>
              </a:rPr>
              <a:t>schließt</a:t>
            </a:r>
            <a:r>
              <a:rPr lang="de-DE" altLang="de-DE" sz="2600" smtClean="0">
                <a:latin typeface="Arial" panose="020B0604020202020204" pitchFamily="34" charset="0"/>
              </a:rPr>
              <a:t> insbesondere das </a:t>
            </a:r>
            <a:r>
              <a:rPr lang="de-DE" altLang="de-DE" sz="2600" u="sng" smtClean="0">
                <a:latin typeface="Arial" panose="020B0604020202020204" pitchFamily="34" charset="0"/>
              </a:rPr>
              <a:t>Retten ein</a:t>
            </a:r>
            <a:r>
              <a:rPr lang="de-DE" altLang="de-DE" sz="2600" smtClean="0">
                <a:latin typeface="Arial" panose="020B0604020202020204" pitchFamily="34" charset="0"/>
              </a:rPr>
              <a:t>.</a:t>
            </a:r>
          </a:p>
        </p:txBody>
      </p:sp>
      <p:sp>
        <p:nvSpPr>
          <p:cNvPr id="8196" name="Foliennummernplatzhalter 3"/>
          <p:cNvSpPr>
            <a:spLocks noGrp="1"/>
          </p:cNvSpPr>
          <p:nvPr>
            <p:ph type="sldNum" sz="quarter" idx="10"/>
          </p:nvPr>
        </p:nvSpPr>
        <p:spPr>
          <a:xfrm>
            <a:off x="7059613" y="6477000"/>
            <a:ext cx="1905000" cy="265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800">
                <a:solidFill>
                  <a:schemeClr val="tx1"/>
                </a:solidFill>
                <a:latin typeface="Arial" panose="020B0604020202020204" pitchFamily="34" charset="0"/>
              </a:defRPr>
            </a:lvl1pPr>
            <a:lvl2pPr marL="742950" indent="-285750" defTabSz="957263">
              <a:defRPr sz="2800">
                <a:solidFill>
                  <a:schemeClr val="tx1"/>
                </a:solidFill>
                <a:latin typeface="Arial" panose="020B0604020202020204" pitchFamily="34" charset="0"/>
              </a:defRPr>
            </a:lvl2pPr>
            <a:lvl3pPr marL="1143000" indent="-228600" defTabSz="957263">
              <a:defRPr sz="2800">
                <a:solidFill>
                  <a:schemeClr val="tx1"/>
                </a:solidFill>
                <a:latin typeface="Arial" panose="020B0604020202020204" pitchFamily="34" charset="0"/>
              </a:defRPr>
            </a:lvl3pPr>
            <a:lvl4pPr marL="1600200" indent="-228600" defTabSz="957263">
              <a:defRPr sz="2800">
                <a:solidFill>
                  <a:schemeClr val="tx1"/>
                </a:solidFill>
                <a:latin typeface="Arial" panose="020B0604020202020204" pitchFamily="34" charset="0"/>
              </a:defRPr>
            </a:lvl4pPr>
            <a:lvl5pPr marL="2057400" indent="-228600" defTabSz="957263">
              <a:defRPr sz="2800">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2800">
                <a:solidFill>
                  <a:schemeClr val="tx1"/>
                </a:solidFill>
                <a:latin typeface="Arial" panose="020B0604020202020204" pitchFamily="34" charset="0"/>
              </a:defRPr>
            </a:lvl9pPr>
          </a:lstStyle>
          <a:p>
            <a:fld id="{47C354A7-98A2-4CAA-A853-688FAED4BA19}" type="slidenum">
              <a:rPr lang="en-US" altLang="de-DE" sz="1000" smtClean="0"/>
              <a:pPr/>
              <a:t>3</a:t>
            </a:fld>
            <a:endParaRPr lang="en-US" altLang="de-DE" sz="1000" smtClean="0"/>
          </a:p>
        </p:txBody>
      </p:sp>
      <p:sp>
        <p:nvSpPr>
          <p:cNvPr id="8197"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de-DE" altLang="de-DE" sz="1000" smtClean="0"/>
              <a:t>F-TH-VU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27363">
                                            <p:txEl>
                                              <p:pRg st="2" end="2"/>
                                            </p:txEl>
                                          </p:spTgt>
                                        </p:tgtEl>
                                        <p:attrNameLst>
                                          <p:attrName>style.visibility</p:attrName>
                                        </p:attrNameLst>
                                      </p:cBhvr>
                                      <p:to>
                                        <p:strVal val="visible"/>
                                      </p:to>
                                    </p:set>
                                    <p:animEffect transition="in" filter="blinds(horizontal)">
                                      <p:cBhvr>
                                        <p:cTn id="7" dur="500"/>
                                        <p:tgtEl>
                                          <p:spTgt spid="52736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27363">
                                            <p:txEl>
                                              <p:pRg st="4" end="4"/>
                                            </p:txEl>
                                          </p:spTgt>
                                        </p:tgtEl>
                                        <p:attrNameLst>
                                          <p:attrName>style.visibility</p:attrName>
                                        </p:attrNameLst>
                                      </p:cBhvr>
                                      <p:to>
                                        <p:strVal val="visible"/>
                                      </p:to>
                                    </p:set>
                                    <p:animEffect transition="in" filter="blinds(horizontal)">
                                      <p:cBhvr>
                                        <p:cTn id="12" dur="500"/>
                                        <p:tgtEl>
                                          <p:spTgt spid="527363">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27363">
                                            <p:txEl>
                                              <p:pRg st="6" end="6"/>
                                            </p:txEl>
                                          </p:spTgt>
                                        </p:tgtEl>
                                        <p:attrNameLst>
                                          <p:attrName>style.visibility</p:attrName>
                                        </p:attrNameLst>
                                      </p:cBhvr>
                                      <p:to>
                                        <p:strVal val="visible"/>
                                      </p:to>
                                    </p:set>
                                    <p:animEffect transition="in" filter="blinds(horizontal)">
                                      <p:cBhvr>
                                        <p:cTn id="17" dur="500"/>
                                        <p:tgtEl>
                                          <p:spTgt spid="527363">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27363">
                                            <p:txEl>
                                              <p:pRg st="8" end="8"/>
                                            </p:txEl>
                                          </p:spTgt>
                                        </p:tgtEl>
                                        <p:attrNameLst>
                                          <p:attrName>style.visibility</p:attrName>
                                        </p:attrNameLst>
                                      </p:cBhvr>
                                      <p:to>
                                        <p:strVal val="visible"/>
                                      </p:to>
                                    </p:set>
                                    <p:animEffect transition="in" filter="blinds(horizontal)">
                                      <p:cBhvr>
                                        <p:cTn id="22" dur="500"/>
                                        <p:tgtEl>
                                          <p:spTgt spid="52736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3"/>
          <p:cNvSpPr txBox="1">
            <a:spLocks noChangeArrowheads="1"/>
          </p:cNvSpPr>
          <p:nvPr/>
        </p:nvSpPr>
        <p:spPr bwMode="auto">
          <a:xfrm>
            <a:off x="614363" y="836613"/>
            <a:ext cx="79152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de-DE" altLang="de-DE" sz="3200" b="1"/>
              <a:t>Paralleles Arbeiten</a:t>
            </a:r>
          </a:p>
        </p:txBody>
      </p:sp>
      <p:sp>
        <p:nvSpPr>
          <p:cNvPr id="53251" name="Inhaltsplatzhalt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panose="05000000000000000000" pitchFamily="2" charset="2"/>
              <a:buChar char="§"/>
            </a:pPr>
            <a:r>
              <a:rPr lang="de-DE" altLang="de-DE" sz="2400" smtClean="0">
                <a:latin typeface="Arial" panose="020B0604020202020204" pitchFamily="34" charset="0"/>
                <a:cs typeface="Arial" panose="020B0604020202020204" pitchFamily="34" charset="0"/>
              </a:rPr>
              <a:t>Reduziert die Rettungszeit</a:t>
            </a:r>
          </a:p>
          <a:p>
            <a:pPr>
              <a:buFont typeface="Wingdings" panose="05000000000000000000" pitchFamily="2" charset="2"/>
              <a:buChar char="§"/>
            </a:pPr>
            <a:r>
              <a:rPr lang="de-DE" altLang="de-DE" sz="2400" smtClean="0">
                <a:latin typeface="Arial" panose="020B0604020202020204" pitchFamily="34" charset="0"/>
                <a:cs typeface="Arial" panose="020B0604020202020204" pitchFamily="34" charset="0"/>
              </a:rPr>
              <a:t>Schnellerer Transport ins Traumzentrum</a:t>
            </a:r>
          </a:p>
          <a:p>
            <a:pPr>
              <a:buFont typeface="Wingdings" panose="05000000000000000000" pitchFamily="2" charset="2"/>
              <a:buChar char="§"/>
            </a:pPr>
            <a:r>
              <a:rPr lang="de-DE" altLang="de-DE" sz="2400" smtClean="0">
                <a:latin typeface="Arial" panose="020B0604020202020204" pitchFamily="34" charset="0"/>
                <a:cs typeface="Arial" panose="020B0604020202020204" pitchFamily="34" charset="0"/>
              </a:rPr>
              <a:t>Einheitliche Kommunikation nötig</a:t>
            </a:r>
          </a:p>
          <a:p>
            <a:endParaRPr lang="de-DE" altLang="de-DE" smtClean="0"/>
          </a:p>
        </p:txBody>
      </p:sp>
      <p:sp>
        <p:nvSpPr>
          <p:cNvPr id="53252"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800">
                <a:solidFill>
                  <a:schemeClr val="tx1"/>
                </a:solidFill>
                <a:latin typeface="Arial" panose="020B0604020202020204" pitchFamily="34" charset="0"/>
              </a:defRPr>
            </a:lvl1pPr>
            <a:lvl2pPr marL="742950" indent="-285750" defTabSz="957263">
              <a:defRPr sz="2800">
                <a:solidFill>
                  <a:schemeClr val="tx1"/>
                </a:solidFill>
                <a:latin typeface="Arial" panose="020B0604020202020204" pitchFamily="34" charset="0"/>
              </a:defRPr>
            </a:lvl2pPr>
            <a:lvl3pPr marL="1143000" indent="-228600" defTabSz="957263">
              <a:defRPr sz="2800">
                <a:solidFill>
                  <a:schemeClr val="tx1"/>
                </a:solidFill>
                <a:latin typeface="Arial" panose="020B0604020202020204" pitchFamily="34" charset="0"/>
              </a:defRPr>
            </a:lvl3pPr>
            <a:lvl4pPr marL="1600200" indent="-228600" defTabSz="957263">
              <a:defRPr sz="2800">
                <a:solidFill>
                  <a:schemeClr val="tx1"/>
                </a:solidFill>
                <a:latin typeface="Arial" panose="020B0604020202020204" pitchFamily="34" charset="0"/>
              </a:defRPr>
            </a:lvl4pPr>
            <a:lvl5pPr marL="2057400" indent="-228600" defTabSz="957263">
              <a:defRPr sz="2800">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2800">
                <a:solidFill>
                  <a:schemeClr val="tx1"/>
                </a:solidFill>
                <a:latin typeface="Arial" panose="020B0604020202020204" pitchFamily="34" charset="0"/>
              </a:defRPr>
            </a:lvl9pPr>
          </a:lstStyle>
          <a:p>
            <a:fld id="{B67BEB5D-6A94-4AB3-8136-B855E5833658}" type="slidenum">
              <a:rPr lang="en-US" altLang="de-DE" sz="1000" smtClean="0"/>
              <a:pPr/>
              <a:t>30</a:t>
            </a:fld>
            <a:endParaRPr lang="en-US" altLang="de-DE" sz="1000" smtClean="0"/>
          </a:p>
        </p:txBody>
      </p:sp>
      <p:sp>
        <p:nvSpPr>
          <p:cNvPr id="53253"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de-DE" altLang="de-DE" sz="1000" smtClean="0"/>
              <a:t>F-TH-VU  </a:t>
            </a:r>
          </a:p>
        </p:txBody>
      </p:sp>
      <p:pic>
        <p:nvPicPr>
          <p:cNvPr id="53254" name="Grafik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1638" y="3500438"/>
            <a:ext cx="8340725"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Rectangle 6"/>
          <p:cNvSpPr>
            <a:spLocks noGrp="1" noChangeArrowheads="1"/>
          </p:cNvSpPr>
          <p:nvPr>
            <p:ph type="title"/>
          </p:nvPr>
        </p:nvSpPr>
        <p:spPr>
          <a:xfrm>
            <a:off x="107950" y="260350"/>
            <a:ext cx="6551613" cy="381000"/>
          </a:xfrm>
          <a:noFill/>
        </p:spPr>
        <p:txBody>
          <a:bodyPr/>
          <a:lstStyle/>
          <a:p>
            <a:r>
              <a:rPr lang="de-DE" altLang="de-DE" smtClean="0"/>
              <a:t>Rechtsgrundlagen und Einsatzlehre   </a:t>
            </a:r>
            <a:r>
              <a:rPr lang="de-DE" altLang="de-DE" b="0" smtClean="0"/>
              <a:t>– Patientenorientierte Rettung –</a:t>
            </a:r>
          </a:p>
        </p:txBody>
      </p:sp>
      <p:sp>
        <p:nvSpPr>
          <p:cNvPr id="53256" name="Textfeld 1"/>
          <p:cNvSpPr txBox="1">
            <a:spLocks noChangeArrowheads="1"/>
          </p:cNvSpPr>
          <p:nvPr/>
        </p:nvSpPr>
        <p:spPr bwMode="auto">
          <a:xfrm>
            <a:off x="339725" y="5757863"/>
            <a:ext cx="5492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de-DE" altLang="de-DE" sz="900"/>
              <a:t>Abb.14</a:t>
            </a:r>
            <a:endParaRPr lang="de-DE" altLang="de-DE"/>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8"/>
          <p:cNvSpPr txBox="1">
            <a:spLocks noChangeArrowheads="1"/>
          </p:cNvSpPr>
          <p:nvPr/>
        </p:nvSpPr>
        <p:spPr bwMode="auto">
          <a:xfrm>
            <a:off x="250825" y="755650"/>
            <a:ext cx="86423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de-DE" altLang="de-DE" sz="3200" b="1"/>
              <a:t>Annäherung an verunfallte Fahrzeuge</a:t>
            </a:r>
          </a:p>
        </p:txBody>
      </p:sp>
      <p:sp>
        <p:nvSpPr>
          <p:cNvPr id="10" name="Text Box 3"/>
          <p:cNvSpPr txBox="1">
            <a:spLocks noChangeArrowheads="1"/>
          </p:cNvSpPr>
          <p:nvPr/>
        </p:nvSpPr>
        <p:spPr bwMode="auto">
          <a:xfrm>
            <a:off x="287338" y="1628775"/>
            <a:ext cx="8569325"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8775" indent="-358775">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
            </a:pPr>
            <a:r>
              <a:rPr lang="de-DE" altLang="de-DE" sz="2400"/>
              <a:t>Möglichst aus Blickrichtung des Verletzten an verunfallte Fahrzeuge herantreten.</a:t>
            </a:r>
          </a:p>
          <a:p>
            <a:endParaRPr lang="de-DE" altLang="de-DE" sz="2400"/>
          </a:p>
          <a:p>
            <a:pPr>
              <a:buFont typeface="Wingdings" panose="05000000000000000000" pitchFamily="2" charset="2"/>
              <a:buChar char="§"/>
            </a:pPr>
            <a:r>
              <a:rPr lang="de-DE" altLang="de-DE" sz="2400"/>
              <a:t>Bewegungseinschränkung des Patienten einfordern!</a:t>
            </a:r>
          </a:p>
          <a:p>
            <a:pPr>
              <a:buFont typeface="Wingdings" panose="05000000000000000000" pitchFamily="2" charset="2"/>
              <a:buChar char="§"/>
            </a:pPr>
            <a:endParaRPr lang="de-DE" altLang="de-DE" sz="2400"/>
          </a:p>
          <a:p>
            <a:pPr>
              <a:buFont typeface="Wingdings" panose="05000000000000000000" pitchFamily="2" charset="2"/>
              <a:buChar char="§"/>
            </a:pPr>
            <a:r>
              <a:rPr lang="de-DE" altLang="de-DE" sz="2400"/>
              <a:t>Über die Maßnahmen informieren.</a:t>
            </a:r>
          </a:p>
          <a:p>
            <a:endParaRPr lang="de-DE" altLang="de-DE" sz="2400"/>
          </a:p>
          <a:p>
            <a:pPr>
              <a:buFont typeface="Wingdings" panose="05000000000000000000" pitchFamily="2" charset="2"/>
              <a:buChar char="§"/>
            </a:pPr>
            <a:r>
              <a:rPr lang="de-DE" altLang="de-DE" sz="2400"/>
              <a:t>Der 2. Helfer fixiert (wenn möglich und Zugang vorhanden) die Halswirbelsäule manuell ggf. mit Unterstützung einer HWS-Immobilisationskragen (Stifnek).</a:t>
            </a:r>
          </a:p>
        </p:txBody>
      </p:sp>
      <p:sp>
        <p:nvSpPr>
          <p:cNvPr id="55300" name="Foliennummernplatzhalter 3"/>
          <p:cNvSpPr>
            <a:spLocks noGrp="1"/>
          </p:cNvSpPr>
          <p:nvPr>
            <p:ph type="sldNum" sz="quarter" idx="10"/>
          </p:nvPr>
        </p:nvSpPr>
        <p:spPr>
          <a:xfrm>
            <a:off x="7059613" y="6477000"/>
            <a:ext cx="1905000" cy="265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800">
                <a:solidFill>
                  <a:schemeClr val="tx1"/>
                </a:solidFill>
                <a:latin typeface="Arial" panose="020B0604020202020204" pitchFamily="34" charset="0"/>
              </a:defRPr>
            </a:lvl1pPr>
            <a:lvl2pPr marL="742950" indent="-285750" defTabSz="957263">
              <a:defRPr sz="2800">
                <a:solidFill>
                  <a:schemeClr val="tx1"/>
                </a:solidFill>
                <a:latin typeface="Arial" panose="020B0604020202020204" pitchFamily="34" charset="0"/>
              </a:defRPr>
            </a:lvl2pPr>
            <a:lvl3pPr marL="1143000" indent="-228600" defTabSz="957263">
              <a:defRPr sz="2800">
                <a:solidFill>
                  <a:schemeClr val="tx1"/>
                </a:solidFill>
                <a:latin typeface="Arial" panose="020B0604020202020204" pitchFamily="34" charset="0"/>
              </a:defRPr>
            </a:lvl3pPr>
            <a:lvl4pPr marL="1600200" indent="-228600" defTabSz="957263">
              <a:defRPr sz="2800">
                <a:solidFill>
                  <a:schemeClr val="tx1"/>
                </a:solidFill>
                <a:latin typeface="Arial" panose="020B0604020202020204" pitchFamily="34" charset="0"/>
              </a:defRPr>
            </a:lvl4pPr>
            <a:lvl5pPr marL="2057400" indent="-228600" defTabSz="957263">
              <a:defRPr sz="2800">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2800">
                <a:solidFill>
                  <a:schemeClr val="tx1"/>
                </a:solidFill>
                <a:latin typeface="Arial" panose="020B0604020202020204" pitchFamily="34" charset="0"/>
              </a:defRPr>
            </a:lvl9pPr>
          </a:lstStyle>
          <a:p>
            <a:fld id="{3BD6B713-9612-4DFC-B3F6-67A3555166C1}" type="slidenum">
              <a:rPr lang="en-US" altLang="de-DE" sz="1000" smtClean="0"/>
              <a:pPr/>
              <a:t>31</a:t>
            </a:fld>
            <a:endParaRPr lang="en-US" altLang="de-DE" sz="1000" smtClean="0"/>
          </a:p>
        </p:txBody>
      </p:sp>
      <p:sp>
        <p:nvSpPr>
          <p:cNvPr id="55301" name="Rectangle 6"/>
          <p:cNvSpPr>
            <a:spLocks noGrp="1" noChangeArrowheads="1"/>
          </p:cNvSpPr>
          <p:nvPr>
            <p:ph type="title"/>
          </p:nvPr>
        </p:nvSpPr>
        <p:spPr>
          <a:xfrm>
            <a:off x="107950" y="260350"/>
            <a:ext cx="6551613" cy="381000"/>
          </a:xfrm>
          <a:noFill/>
        </p:spPr>
        <p:txBody>
          <a:bodyPr/>
          <a:lstStyle/>
          <a:p>
            <a:r>
              <a:rPr lang="de-DE" altLang="de-DE" smtClean="0"/>
              <a:t>Rechtsgrundlagen und Einsatzlehre   </a:t>
            </a:r>
            <a:r>
              <a:rPr lang="de-DE" altLang="de-DE" b="0" smtClean="0"/>
              <a:t>– Patientenorientierte Rettung –</a:t>
            </a:r>
          </a:p>
        </p:txBody>
      </p:sp>
      <p:sp>
        <p:nvSpPr>
          <p:cNvPr id="55302"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de-DE" altLang="de-DE" sz="1000" smtClean="0"/>
              <a:t>F-TH-VU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blinds(horizontal)">
                                      <p:cBhvr>
                                        <p:cTn id="17" dur="500"/>
                                        <p:tgtEl>
                                          <p:spTgt spid="10">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blinds(horizontal)">
                                      <p:cBhvr>
                                        <p:cTn id="22"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38626" name="Rectangle 2"/>
          <p:cNvSpPr>
            <a:spLocks noGrp="1" noChangeArrowheads="1"/>
          </p:cNvSpPr>
          <p:nvPr>
            <p:ph type="body" idx="1"/>
          </p:nvPr>
        </p:nvSpPr>
        <p:spPr bwMode="auto">
          <a:xfrm>
            <a:off x="358775" y="1546225"/>
            <a:ext cx="8426450" cy="4546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30000"/>
              </a:spcBef>
              <a:buFont typeface="Wingdings" panose="05000000000000000000" pitchFamily="2" charset="2"/>
              <a:buChar char="§"/>
            </a:pPr>
            <a:r>
              <a:rPr lang="de-DE" altLang="de-DE" sz="2800" smtClean="0">
                <a:latin typeface="Arial" panose="020B0604020202020204" pitchFamily="34" charset="0"/>
              </a:rPr>
              <a:t>Kontrolle der Vitalfunktionen </a:t>
            </a:r>
          </a:p>
          <a:p>
            <a:pPr>
              <a:spcBef>
                <a:spcPct val="30000"/>
              </a:spcBef>
              <a:buFont typeface="Wingdings" panose="05000000000000000000" pitchFamily="2" charset="2"/>
              <a:buChar char="§"/>
            </a:pPr>
            <a:r>
              <a:rPr lang="de-DE" altLang="de-DE" sz="2800" smtClean="0">
                <a:latin typeface="Arial" panose="020B0604020202020204" pitchFamily="34" charset="0"/>
              </a:rPr>
              <a:t>Bewusstlosigkeit</a:t>
            </a:r>
          </a:p>
          <a:p>
            <a:pPr>
              <a:spcBef>
                <a:spcPct val="30000"/>
              </a:spcBef>
              <a:buFont typeface="Wingdings" panose="05000000000000000000" pitchFamily="2" charset="2"/>
              <a:buChar char="§"/>
            </a:pPr>
            <a:r>
              <a:rPr lang="de-DE" altLang="de-DE" sz="2800" smtClean="0">
                <a:latin typeface="Arial" panose="020B0604020202020204" pitchFamily="34" charset="0"/>
              </a:rPr>
              <a:t>Blutstillung</a:t>
            </a:r>
          </a:p>
          <a:p>
            <a:pPr>
              <a:spcBef>
                <a:spcPct val="30000"/>
              </a:spcBef>
              <a:buFont typeface="Wingdings" panose="05000000000000000000" pitchFamily="2" charset="2"/>
              <a:buChar char="§"/>
            </a:pPr>
            <a:r>
              <a:rPr lang="de-DE" altLang="de-DE" sz="2800" smtClean="0">
                <a:latin typeface="Arial" panose="020B0604020202020204" pitchFamily="34" charset="0"/>
              </a:rPr>
              <a:t>Wärmeerhalt</a:t>
            </a:r>
          </a:p>
          <a:p>
            <a:pPr>
              <a:spcBef>
                <a:spcPct val="30000"/>
              </a:spcBef>
              <a:buFont typeface="Wingdings" panose="05000000000000000000" pitchFamily="2" charset="2"/>
              <a:buChar char="§"/>
            </a:pPr>
            <a:r>
              <a:rPr lang="de-DE" altLang="de-DE" sz="2800" smtClean="0">
                <a:latin typeface="Arial" panose="020B0604020202020204" pitchFamily="34" charset="0"/>
              </a:rPr>
              <a:t>Wirbelsäulenschonende Rettung</a:t>
            </a:r>
          </a:p>
          <a:p>
            <a:pPr>
              <a:spcBef>
                <a:spcPct val="30000"/>
              </a:spcBef>
              <a:buFont typeface="Wingdings" panose="05000000000000000000" pitchFamily="2" charset="2"/>
              <a:buChar char="§"/>
            </a:pPr>
            <a:r>
              <a:rPr lang="de-DE" altLang="de-DE" sz="2800" smtClean="0">
                <a:latin typeface="Arial" panose="020B0604020202020204" pitchFamily="34" charset="0"/>
              </a:rPr>
              <a:t>Hilfsmittel des Rettungsdienstes</a:t>
            </a:r>
          </a:p>
          <a:p>
            <a:pPr>
              <a:spcBef>
                <a:spcPct val="30000"/>
              </a:spcBef>
              <a:buFont typeface="Wingdings" panose="05000000000000000000" pitchFamily="2" charset="2"/>
              <a:buChar char="§"/>
            </a:pPr>
            <a:r>
              <a:rPr lang="de-DE" altLang="de-DE" sz="2800" smtClean="0">
                <a:latin typeface="Arial" panose="020B0604020202020204" pitchFamily="34" charset="0"/>
              </a:rPr>
              <a:t>Nicht eingeklemmte Person(en)</a:t>
            </a:r>
          </a:p>
          <a:p>
            <a:pPr>
              <a:spcBef>
                <a:spcPct val="30000"/>
              </a:spcBef>
              <a:buFont typeface="Wingdings" panose="05000000000000000000" pitchFamily="2" charset="2"/>
              <a:buChar char="§"/>
            </a:pPr>
            <a:r>
              <a:rPr lang="de-DE" altLang="de-DE" sz="2800" smtClean="0">
                <a:latin typeface="Arial" panose="020B0604020202020204" pitchFamily="34" charset="0"/>
              </a:rPr>
              <a:t>Psychische Erste Hilfe (PEH)</a:t>
            </a:r>
          </a:p>
        </p:txBody>
      </p:sp>
      <p:sp>
        <p:nvSpPr>
          <p:cNvPr id="57347" name="Rectangle 3"/>
          <p:cNvSpPr>
            <a:spLocks noGrp="1" noChangeArrowheads="1"/>
          </p:cNvSpPr>
          <p:nvPr>
            <p:ph type="title"/>
          </p:nvPr>
        </p:nvSpPr>
        <p:spPr>
          <a:xfrm>
            <a:off x="107950" y="260350"/>
            <a:ext cx="4824413" cy="381000"/>
          </a:xfrm>
          <a:noFill/>
        </p:spPr>
        <p:txBody>
          <a:bodyPr/>
          <a:lstStyle/>
          <a:p>
            <a:r>
              <a:rPr lang="de-DE" altLang="de-DE" smtClean="0"/>
              <a:t>Rechtsgrundlagen und Einsatzlehre   </a:t>
            </a:r>
            <a:r>
              <a:rPr lang="de-DE" altLang="de-DE" b="0" smtClean="0"/>
              <a:t>– Erste Hilfe –</a:t>
            </a:r>
          </a:p>
        </p:txBody>
      </p:sp>
      <p:sp>
        <p:nvSpPr>
          <p:cNvPr id="57348" name="Text Box 4"/>
          <p:cNvSpPr txBox="1">
            <a:spLocks noChangeArrowheads="1"/>
          </p:cNvSpPr>
          <p:nvPr/>
        </p:nvSpPr>
        <p:spPr bwMode="auto">
          <a:xfrm>
            <a:off x="684213" y="822325"/>
            <a:ext cx="7775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de-DE" altLang="de-DE" sz="3200" b="1"/>
              <a:t>Erste Hilfe  – Übersicht – </a:t>
            </a:r>
          </a:p>
        </p:txBody>
      </p:sp>
      <p:sp>
        <p:nvSpPr>
          <p:cNvPr id="57349" name="Foliennummernplatzhalter 3"/>
          <p:cNvSpPr>
            <a:spLocks noGrp="1"/>
          </p:cNvSpPr>
          <p:nvPr>
            <p:ph type="sldNum" sz="quarter" idx="10"/>
          </p:nvPr>
        </p:nvSpPr>
        <p:spPr>
          <a:xfrm>
            <a:off x="7059613" y="6477000"/>
            <a:ext cx="1905000" cy="265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800">
                <a:solidFill>
                  <a:schemeClr val="tx1"/>
                </a:solidFill>
                <a:latin typeface="Arial" panose="020B0604020202020204" pitchFamily="34" charset="0"/>
              </a:defRPr>
            </a:lvl1pPr>
            <a:lvl2pPr marL="742950" indent="-285750" defTabSz="957263">
              <a:defRPr sz="2800">
                <a:solidFill>
                  <a:schemeClr val="tx1"/>
                </a:solidFill>
                <a:latin typeface="Arial" panose="020B0604020202020204" pitchFamily="34" charset="0"/>
              </a:defRPr>
            </a:lvl2pPr>
            <a:lvl3pPr marL="1143000" indent="-228600" defTabSz="957263">
              <a:defRPr sz="2800">
                <a:solidFill>
                  <a:schemeClr val="tx1"/>
                </a:solidFill>
                <a:latin typeface="Arial" panose="020B0604020202020204" pitchFamily="34" charset="0"/>
              </a:defRPr>
            </a:lvl3pPr>
            <a:lvl4pPr marL="1600200" indent="-228600" defTabSz="957263">
              <a:defRPr sz="2800">
                <a:solidFill>
                  <a:schemeClr val="tx1"/>
                </a:solidFill>
                <a:latin typeface="Arial" panose="020B0604020202020204" pitchFamily="34" charset="0"/>
              </a:defRPr>
            </a:lvl4pPr>
            <a:lvl5pPr marL="2057400" indent="-228600" defTabSz="957263">
              <a:defRPr sz="2800">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2800">
                <a:solidFill>
                  <a:schemeClr val="tx1"/>
                </a:solidFill>
                <a:latin typeface="Arial" panose="020B0604020202020204" pitchFamily="34" charset="0"/>
              </a:defRPr>
            </a:lvl9pPr>
          </a:lstStyle>
          <a:p>
            <a:fld id="{ABAD70FB-AE0F-4ADE-93A8-B0E1436F2A39}" type="slidenum">
              <a:rPr lang="en-US" altLang="de-DE" sz="1000" smtClean="0"/>
              <a:pPr/>
              <a:t>32</a:t>
            </a:fld>
            <a:endParaRPr lang="en-US" altLang="de-DE" sz="1000" smtClean="0"/>
          </a:p>
        </p:txBody>
      </p:sp>
      <p:sp>
        <p:nvSpPr>
          <p:cNvPr id="57350"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de-DE" altLang="de-DE" sz="1000" smtClean="0"/>
              <a:t>F-TH-VU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8626">
                                            <p:txEl>
                                              <p:pRg st="0" end="0"/>
                                            </p:txEl>
                                          </p:spTgt>
                                        </p:tgtEl>
                                        <p:attrNameLst>
                                          <p:attrName>style.visibility</p:attrName>
                                        </p:attrNameLst>
                                      </p:cBhvr>
                                      <p:to>
                                        <p:strVal val="visible"/>
                                      </p:to>
                                    </p:set>
                                    <p:animEffect transition="in" filter="blinds(horizontal)">
                                      <p:cBhvr>
                                        <p:cTn id="7" dur="500"/>
                                        <p:tgtEl>
                                          <p:spTgt spid="53862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38626">
                                            <p:txEl>
                                              <p:pRg st="1" end="1"/>
                                            </p:txEl>
                                          </p:spTgt>
                                        </p:tgtEl>
                                        <p:attrNameLst>
                                          <p:attrName>style.visibility</p:attrName>
                                        </p:attrNameLst>
                                      </p:cBhvr>
                                      <p:to>
                                        <p:strVal val="visible"/>
                                      </p:to>
                                    </p:set>
                                    <p:animEffect transition="in" filter="blinds(horizontal)">
                                      <p:cBhvr>
                                        <p:cTn id="12" dur="500"/>
                                        <p:tgtEl>
                                          <p:spTgt spid="53862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38626">
                                            <p:txEl>
                                              <p:pRg st="2" end="2"/>
                                            </p:txEl>
                                          </p:spTgt>
                                        </p:tgtEl>
                                        <p:attrNameLst>
                                          <p:attrName>style.visibility</p:attrName>
                                        </p:attrNameLst>
                                      </p:cBhvr>
                                      <p:to>
                                        <p:strVal val="visible"/>
                                      </p:to>
                                    </p:set>
                                    <p:animEffect transition="in" filter="blinds(horizontal)">
                                      <p:cBhvr>
                                        <p:cTn id="17" dur="500"/>
                                        <p:tgtEl>
                                          <p:spTgt spid="53862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38626">
                                            <p:txEl>
                                              <p:pRg st="3" end="3"/>
                                            </p:txEl>
                                          </p:spTgt>
                                        </p:tgtEl>
                                        <p:attrNameLst>
                                          <p:attrName>style.visibility</p:attrName>
                                        </p:attrNameLst>
                                      </p:cBhvr>
                                      <p:to>
                                        <p:strVal val="visible"/>
                                      </p:to>
                                    </p:set>
                                    <p:animEffect transition="in" filter="blinds(horizontal)">
                                      <p:cBhvr>
                                        <p:cTn id="22" dur="500"/>
                                        <p:tgtEl>
                                          <p:spTgt spid="53862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38626">
                                            <p:txEl>
                                              <p:pRg st="4" end="4"/>
                                            </p:txEl>
                                          </p:spTgt>
                                        </p:tgtEl>
                                        <p:attrNameLst>
                                          <p:attrName>style.visibility</p:attrName>
                                        </p:attrNameLst>
                                      </p:cBhvr>
                                      <p:to>
                                        <p:strVal val="visible"/>
                                      </p:to>
                                    </p:set>
                                    <p:animEffect transition="in" filter="blinds(horizontal)">
                                      <p:cBhvr>
                                        <p:cTn id="27" dur="500"/>
                                        <p:tgtEl>
                                          <p:spTgt spid="53862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38626">
                                            <p:txEl>
                                              <p:pRg st="5" end="5"/>
                                            </p:txEl>
                                          </p:spTgt>
                                        </p:tgtEl>
                                        <p:attrNameLst>
                                          <p:attrName>style.visibility</p:attrName>
                                        </p:attrNameLst>
                                      </p:cBhvr>
                                      <p:to>
                                        <p:strVal val="visible"/>
                                      </p:to>
                                    </p:set>
                                    <p:animEffect transition="in" filter="blinds(horizontal)">
                                      <p:cBhvr>
                                        <p:cTn id="32" dur="500"/>
                                        <p:tgtEl>
                                          <p:spTgt spid="538626">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38626">
                                            <p:txEl>
                                              <p:pRg st="6" end="6"/>
                                            </p:txEl>
                                          </p:spTgt>
                                        </p:tgtEl>
                                        <p:attrNameLst>
                                          <p:attrName>style.visibility</p:attrName>
                                        </p:attrNameLst>
                                      </p:cBhvr>
                                      <p:to>
                                        <p:strVal val="visible"/>
                                      </p:to>
                                    </p:set>
                                    <p:animEffect transition="in" filter="blinds(horizontal)">
                                      <p:cBhvr>
                                        <p:cTn id="37" dur="500"/>
                                        <p:tgtEl>
                                          <p:spTgt spid="538626">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38626">
                                            <p:txEl>
                                              <p:pRg st="7" end="7"/>
                                            </p:txEl>
                                          </p:spTgt>
                                        </p:tgtEl>
                                        <p:attrNameLst>
                                          <p:attrName>style.visibility</p:attrName>
                                        </p:attrNameLst>
                                      </p:cBhvr>
                                      <p:to>
                                        <p:strVal val="visible"/>
                                      </p:to>
                                    </p:set>
                                    <p:animEffect transition="in" filter="blinds(horizontal)">
                                      <p:cBhvr>
                                        <p:cTn id="42" dur="500"/>
                                        <p:tgtEl>
                                          <p:spTgt spid="53862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62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 2" descr="Fotos, lizenzfreie Bilder, Grafiken, Vektoren und Videos von ..."/>
          <p:cNvPicPr>
            <a:picLocks noChangeAspect="1" noChangeArrowheads="1"/>
          </p:cNvPicPr>
          <p:nvPr/>
        </p:nvPicPr>
        <p:blipFill>
          <a:blip r:embed="rId3">
            <a:extLst>
              <a:ext uri="{28A0092B-C50C-407E-A947-70E740481C1C}">
                <a14:useLocalDpi xmlns:a14="http://schemas.microsoft.com/office/drawing/2010/main" val="0"/>
              </a:ext>
            </a:extLst>
          </a:blip>
          <a:srcRect l="23763" t="5128" r="51031" b="11823"/>
          <a:stretch>
            <a:fillRect/>
          </a:stretch>
        </p:blipFill>
        <p:spPr bwMode="auto">
          <a:xfrm rot="-4117272">
            <a:off x="6299200" y="2055813"/>
            <a:ext cx="1411287"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0674" name="Rectangle 2"/>
          <p:cNvSpPr>
            <a:spLocks noGrp="1" noChangeArrowheads="1"/>
          </p:cNvSpPr>
          <p:nvPr>
            <p:ph type="body" sz="half" idx="1"/>
          </p:nvPr>
        </p:nvSpPr>
        <p:spPr bwMode="auto">
          <a:xfrm>
            <a:off x="325438" y="1314450"/>
            <a:ext cx="8496300" cy="5111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10000"/>
              </a:spcBef>
              <a:buFont typeface="Wingdings" panose="05000000000000000000" pitchFamily="2" charset="2"/>
              <a:buChar char="§"/>
            </a:pPr>
            <a:r>
              <a:rPr lang="de-DE" altLang="de-DE" smtClean="0">
                <a:latin typeface="Arial" panose="020B0604020202020204" pitchFamily="34" charset="0"/>
              </a:rPr>
              <a:t>Bewusstsein</a:t>
            </a:r>
          </a:p>
          <a:p>
            <a:pPr marL="2157413" lvl="1" indent="-542925">
              <a:spcBef>
                <a:spcPct val="10000"/>
              </a:spcBef>
            </a:pPr>
            <a:r>
              <a:rPr lang="de-DE" altLang="de-DE" smtClean="0">
                <a:latin typeface="Arial" panose="020B0604020202020204" pitchFamily="34" charset="0"/>
              </a:rPr>
              <a:t>Ansprechen</a:t>
            </a:r>
          </a:p>
          <a:p>
            <a:pPr marL="2157413" lvl="1" indent="-542925">
              <a:spcBef>
                <a:spcPct val="10000"/>
              </a:spcBef>
            </a:pPr>
            <a:r>
              <a:rPr lang="de-DE" altLang="de-DE" smtClean="0">
                <a:latin typeface="Arial" panose="020B0604020202020204" pitchFamily="34" charset="0"/>
              </a:rPr>
              <a:t>Anfassen</a:t>
            </a:r>
          </a:p>
          <a:p>
            <a:pPr marL="2157413" lvl="1" indent="-542925">
              <a:spcBef>
                <a:spcPct val="10000"/>
              </a:spcBef>
            </a:pPr>
            <a:r>
              <a:rPr lang="de-DE" altLang="de-DE" smtClean="0">
                <a:latin typeface="Arial" panose="020B0604020202020204" pitchFamily="34" charset="0"/>
              </a:rPr>
              <a:t>Abwehrreaktionen</a:t>
            </a:r>
          </a:p>
          <a:p>
            <a:pPr marL="2157413" lvl="1" indent="-542925">
              <a:spcBef>
                <a:spcPct val="10000"/>
              </a:spcBef>
              <a:buFontTx/>
              <a:buNone/>
            </a:pPr>
            <a:endParaRPr lang="de-DE" altLang="de-DE" sz="1200" smtClean="0">
              <a:latin typeface="Arial" panose="020B0604020202020204" pitchFamily="34" charset="0"/>
            </a:endParaRPr>
          </a:p>
          <a:p>
            <a:pPr>
              <a:spcBef>
                <a:spcPct val="10000"/>
              </a:spcBef>
              <a:buFont typeface="Wingdings" panose="05000000000000000000" pitchFamily="2" charset="2"/>
              <a:buChar char="§"/>
            </a:pPr>
            <a:r>
              <a:rPr lang="de-DE" altLang="de-DE" smtClean="0">
                <a:latin typeface="Arial" panose="020B0604020202020204" pitchFamily="34" charset="0"/>
              </a:rPr>
              <a:t>Atemwege</a:t>
            </a:r>
          </a:p>
          <a:p>
            <a:pPr marL="2157413" lvl="1" indent="-542925">
              <a:spcBef>
                <a:spcPct val="10000"/>
              </a:spcBef>
            </a:pPr>
            <a:r>
              <a:rPr lang="de-DE" altLang="de-DE" smtClean="0">
                <a:latin typeface="Arial" panose="020B0604020202020204" pitchFamily="34" charset="0"/>
              </a:rPr>
              <a:t>Ein Blick in den Mund-Rachenraum, ob Fremdkörper vorhanden sind.</a:t>
            </a:r>
          </a:p>
          <a:p>
            <a:pPr>
              <a:spcBef>
                <a:spcPts val="1200"/>
              </a:spcBef>
              <a:buFont typeface="Wingdings" panose="05000000000000000000" pitchFamily="2" charset="2"/>
              <a:buChar char="§"/>
            </a:pPr>
            <a:r>
              <a:rPr lang="de-DE" altLang="de-DE" smtClean="0">
                <a:latin typeface="Arial" panose="020B0604020202020204" pitchFamily="34" charset="0"/>
              </a:rPr>
              <a:t>Atmung</a:t>
            </a:r>
          </a:p>
          <a:p>
            <a:pPr marL="2157413" lvl="1" indent="-542925">
              <a:spcBef>
                <a:spcPct val="10000"/>
              </a:spcBef>
            </a:pPr>
            <a:r>
              <a:rPr lang="de-DE" altLang="de-DE" smtClean="0">
                <a:latin typeface="Arial" panose="020B0604020202020204" pitchFamily="34" charset="0"/>
              </a:rPr>
              <a:t>Kopf überstrecken</a:t>
            </a:r>
          </a:p>
          <a:p>
            <a:pPr marL="2157413" lvl="1" indent="-542925">
              <a:spcBef>
                <a:spcPct val="10000"/>
              </a:spcBef>
            </a:pPr>
            <a:r>
              <a:rPr lang="de-DE" altLang="de-DE" smtClean="0">
                <a:latin typeface="Arial" panose="020B0604020202020204" pitchFamily="34" charset="0"/>
              </a:rPr>
              <a:t>Sehen, Hören, Fühlen</a:t>
            </a:r>
          </a:p>
          <a:p>
            <a:pPr marL="2157413" lvl="1" indent="-542925">
              <a:spcBef>
                <a:spcPct val="10000"/>
              </a:spcBef>
            </a:pPr>
            <a:r>
              <a:rPr lang="de-DE" altLang="de-DE" smtClean="0">
                <a:latin typeface="Arial" panose="020B0604020202020204" pitchFamily="34" charset="0"/>
              </a:rPr>
              <a:t>Sichtbare Lebenszeichen</a:t>
            </a:r>
          </a:p>
        </p:txBody>
      </p:sp>
      <p:sp>
        <p:nvSpPr>
          <p:cNvPr id="59396" name="Text Box 5"/>
          <p:cNvSpPr txBox="1">
            <a:spLocks noChangeArrowheads="1"/>
          </p:cNvSpPr>
          <p:nvPr/>
        </p:nvSpPr>
        <p:spPr bwMode="auto">
          <a:xfrm>
            <a:off x="684213" y="765175"/>
            <a:ext cx="77771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de-DE" altLang="de-DE" sz="3200" b="1"/>
              <a:t>Kontrolle der Vitalfunktionen </a:t>
            </a:r>
          </a:p>
        </p:txBody>
      </p:sp>
      <p:sp>
        <p:nvSpPr>
          <p:cNvPr id="59397" name="Rectangle 3"/>
          <p:cNvSpPr>
            <a:spLocks noGrp="1" noChangeArrowheads="1"/>
          </p:cNvSpPr>
          <p:nvPr>
            <p:ph type="title"/>
          </p:nvPr>
        </p:nvSpPr>
        <p:spPr>
          <a:xfrm>
            <a:off x="107950" y="260350"/>
            <a:ext cx="4824413" cy="381000"/>
          </a:xfrm>
          <a:noFill/>
        </p:spPr>
        <p:txBody>
          <a:bodyPr/>
          <a:lstStyle/>
          <a:p>
            <a:r>
              <a:rPr lang="de-DE" altLang="de-DE" smtClean="0"/>
              <a:t>Rechtsgrundlagen und Einsatzlehre   </a:t>
            </a:r>
            <a:r>
              <a:rPr lang="de-DE" altLang="de-DE" b="0" smtClean="0"/>
              <a:t>– Erste Hilfe –</a:t>
            </a:r>
          </a:p>
        </p:txBody>
      </p:sp>
      <p:sp>
        <p:nvSpPr>
          <p:cNvPr id="59398" name="Foliennummernplatzhalter 3"/>
          <p:cNvSpPr>
            <a:spLocks noGrp="1"/>
          </p:cNvSpPr>
          <p:nvPr>
            <p:ph type="sldNum" sz="quarter" idx="10"/>
          </p:nvPr>
        </p:nvSpPr>
        <p:spPr>
          <a:xfrm>
            <a:off x="7059613" y="6477000"/>
            <a:ext cx="1905000" cy="265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800">
                <a:solidFill>
                  <a:schemeClr val="tx1"/>
                </a:solidFill>
                <a:latin typeface="Arial" panose="020B0604020202020204" pitchFamily="34" charset="0"/>
              </a:defRPr>
            </a:lvl1pPr>
            <a:lvl2pPr marL="742950" indent="-285750" defTabSz="957263">
              <a:defRPr sz="2800">
                <a:solidFill>
                  <a:schemeClr val="tx1"/>
                </a:solidFill>
                <a:latin typeface="Arial" panose="020B0604020202020204" pitchFamily="34" charset="0"/>
              </a:defRPr>
            </a:lvl2pPr>
            <a:lvl3pPr marL="1143000" indent="-228600" defTabSz="957263">
              <a:defRPr sz="2800">
                <a:solidFill>
                  <a:schemeClr val="tx1"/>
                </a:solidFill>
                <a:latin typeface="Arial" panose="020B0604020202020204" pitchFamily="34" charset="0"/>
              </a:defRPr>
            </a:lvl3pPr>
            <a:lvl4pPr marL="1600200" indent="-228600" defTabSz="957263">
              <a:defRPr sz="2800">
                <a:solidFill>
                  <a:schemeClr val="tx1"/>
                </a:solidFill>
                <a:latin typeface="Arial" panose="020B0604020202020204" pitchFamily="34" charset="0"/>
              </a:defRPr>
            </a:lvl4pPr>
            <a:lvl5pPr marL="2057400" indent="-228600" defTabSz="957263">
              <a:defRPr sz="2800">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2800">
                <a:solidFill>
                  <a:schemeClr val="tx1"/>
                </a:solidFill>
                <a:latin typeface="Arial" panose="020B0604020202020204" pitchFamily="34" charset="0"/>
              </a:defRPr>
            </a:lvl9pPr>
          </a:lstStyle>
          <a:p>
            <a:fld id="{CB281648-5041-4B41-96D1-980BCC3B593F}" type="slidenum">
              <a:rPr lang="en-US" altLang="de-DE" sz="1000" smtClean="0"/>
              <a:pPr/>
              <a:t>33</a:t>
            </a:fld>
            <a:endParaRPr lang="en-US" altLang="de-DE" sz="1000" smtClean="0"/>
          </a:p>
        </p:txBody>
      </p:sp>
      <p:sp>
        <p:nvSpPr>
          <p:cNvPr id="59399"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de-DE" altLang="de-DE" sz="1000" smtClean="0"/>
              <a:t>F-TH-VU  </a:t>
            </a:r>
          </a:p>
        </p:txBody>
      </p:sp>
      <p:pic>
        <p:nvPicPr>
          <p:cNvPr id="7" name="Bild 2" descr="Fotos, lizenzfreie Bilder, Grafiken, Vektoren und Videos von ..."/>
          <p:cNvPicPr>
            <a:picLocks noChangeAspect="1" noChangeArrowheads="1"/>
          </p:cNvPicPr>
          <p:nvPr/>
        </p:nvPicPr>
        <p:blipFill>
          <a:blip r:embed="rId4">
            <a:grayscl/>
            <a:extLst>
              <a:ext uri="{28A0092B-C50C-407E-A947-70E740481C1C}">
                <a14:useLocalDpi xmlns:a14="http://schemas.microsoft.com/office/drawing/2010/main" val="0"/>
              </a:ext>
            </a:extLst>
          </a:blip>
          <a:srcRect l="49088" t="16354" r="23100" b="48039"/>
          <a:stretch>
            <a:fillRect/>
          </a:stretch>
        </p:blipFill>
        <p:spPr bwMode="auto">
          <a:xfrm>
            <a:off x="6804025" y="1430338"/>
            <a:ext cx="165735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2" descr="Fotos, lizenzfreie Bilder, Grafiken, Vektoren und Videos von ..."/>
          <p:cNvPicPr>
            <a:picLocks noChangeAspect="1" noChangeArrowheads="1"/>
          </p:cNvPicPr>
          <p:nvPr/>
        </p:nvPicPr>
        <p:blipFill>
          <a:blip r:embed="rId5">
            <a:grayscl/>
            <a:extLst>
              <a:ext uri="{28A0092B-C50C-407E-A947-70E740481C1C}">
                <a14:useLocalDpi xmlns:a14="http://schemas.microsoft.com/office/drawing/2010/main" val="0"/>
              </a:ext>
            </a:extLst>
          </a:blip>
          <a:srcRect l="50661" t="61230" r="24670" b="13457"/>
          <a:stretch>
            <a:fillRect/>
          </a:stretch>
        </p:blipFill>
        <p:spPr bwMode="auto">
          <a:xfrm>
            <a:off x="7453313" y="4292600"/>
            <a:ext cx="138112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ild 2" descr="Fotos, lizenzfreie Bilder, Grafiken, Vektoren und Videos von ..."/>
          <p:cNvPicPr>
            <a:picLocks noChangeAspect="1" noChangeArrowheads="1"/>
          </p:cNvPicPr>
          <p:nvPr/>
        </p:nvPicPr>
        <p:blipFill>
          <a:blip r:embed="rId6">
            <a:extLst>
              <a:ext uri="{28A0092B-C50C-407E-A947-70E740481C1C}">
                <a14:useLocalDpi xmlns:a14="http://schemas.microsoft.com/office/drawing/2010/main" val="0"/>
              </a:ext>
            </a:extLst>
          </a:blip>
          <a:srcRect l="80812" t="17950" r="5737" b="19206"/>
          <a:stretch>
            <a:fillRect/>
          </a:stretch>
        </p:blipFill>
        <p:spPr bwMode="auto">
          <a:xfrm>
            <a:off x="6804025" y="4941888"/>
            <a:ext cx="754063"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40674">
                                            <p:txEl>
                                              <p:pRg st="0" end="0"/>
                                            </p:txEl>
                                          </p:spTgt>
                                        </p:tgtEl>
                                        <p:attrNameLst>
                                          <p:attrName>style.visibility</p:attrName>
                                        </p:attrNameLst>
                                      </p:cBhvr>
                                      <p:to>
                                        <p:strVal val="visible"/>
                                      </p:to>
                                    </p:set>
                                    <p:animEffect transition="in" filter="blinds(horizontal)">
                                      <p:cBhvr>
                                        <p:cTn id="7" dur="500"/>
                                        <p:tgtEl>
                                          <p:spTgt spid="54067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nodeType="withEffect">
                                  <p:stCondLst>
                                    <p:cond delay="0"/>
                                  </p:stCondLst>
                                  <p:childTnLst>
                                    <p:set>
                                      <p:cBhvr>
                                        <p:cTn id="14" dur="1" fill="hold">
                                          <p:stCondLst>
                                            <p:cond delay="0"/>
                                          </p:stCondLst>
                                        </p:cTn>
                                        <p:tgtEl>
                                          <p:spTgt spid="540674">
                                            <p:txEl>
                                              <p:pRg st="1" end="1"/>
                                            </p:txEl>
                                          </p:spTgt>
                                        </p:tgtEl>
                                        <p:attrNameLst>
                                          <p:attrName>style.visibility</p:attrName>
                                        </p:attrNameLst>
                                      </p:cBhvr>
                                      <p:to>
                                        <p:strVal val="visible"/>
                                      </p:to>
                                    </p:set>
                                    <p:animEffect transition="in" filter="blinds(horizontal)">
                                      <p:cBhvr>
                                        <p:cTn id="15" dur="500"/>
                                        <p:tgtEl>
                                          <p:spTgt spid="540674">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par>
                                <p:cTn id="21" presetID="3" presetClass="entr" presetSubtype="10" fill="hold" nodeType="withEffect">
                                  <p:stCondLst>
                                    <p:cond delay="0"/>
                                  </p:stCondLst>
                                  <p:childTnLst>
                                    <p:set>
                                      <p:cBhvr>
                                        <p:cTn id="22" dur="1" fill="hold">
                                          <p:stCondLst>
                                            <p:cond delay="0"/>
                                          </p:stCondLst>
                                        </p:cTn>
                                        <p:tgtEl>
                                          <p:spTgt spid="540674">
                                            <p:txEl>
                                              <p:pRg st="2" end="2"/>
                                            </p:txEl>
                                          </p:spTgt>
                                        </p:tgtEl>
                                        <p:attrNameLst>
                                          <p:attrName>style.visibility</p:attrName>
                                        </p:attrNameLst>
                                      </p:cBhvr>
                                      <p:to>
                                        <p:strVal val="visible"/>
                                      </p:to>
                                    </p:set>
                                    <p:animEffect transition="in" filter="blinds(horizontal)">
                                      <p:cBhvr>
                                        <p:cTn id="23" dur="500"/>
                                        <p:tgtEl>
                                          <p:spTgt spid="540674">
                                            <p:txEl>
                                              <p:pRg st="2" end="2"/>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540674">
                                            <p:txEl>
                                              <p:pRg st="3" end="3"/>
                                            </p:txEl>
                                          </p:spTgt>
                                        </p:tgtEl>
                                        <p:attrNameLst>
                                          <p:attrName>style.visibility</p:attrName>
                                        </p:attrNameLst>
                                      </p:cBhvr>
                                      <p:to>
                                        <p:strVal val="visible"/>
                                      </p:to>
                                    </p:set>
                                    <p:animEffect transition="in" filter="blinds(horizontal)">
                                      <p:cBhvr>
                                        <p:cTn id="26" dur="500"/>
                                        <p:tgtEl>
                                          <p:spTgt spid="540674">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540674">
                                            <p:txEl>
                                              <p:pRg st="5" end="5"/>
                                            </p:txEl>
                                          </p:spTgt>
                                        </p:tgtEl>
                                        <p:attrNameLst>
                                          <p:attrName>style.visibility</p:attrName>
                                        </p:attrNameLst>
                                      </p:cBhvr>
                                      <p:to>
                                        <p:strVal val="visible"/>
                                      </p:to>
                                    </p:set>
                                    <p:animEffect transition="in" filter="blinds(horizontal)">
                                      <p:cBhvr>
                                        <p:cTn id="31" dur="500"/>
                                        <p:tgtEl>
                                          <p:spTgt spid="540674">
                                            <p:txEl>
                                              <p:pRg st="5" end="5"/>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linds(horizontal)">
                                      <p:cBhvr>
                                        <p:cTn id="36" dur="500"/>
                                        <p:tgtEl>
                                          <p:spTgt spid="8"/>
                                        </p:tgtEl>
                                      </p:cBhvr>
                                    </p:animEffect>
                                  </p:childTnLst>
                                </p:cTn>
                              </p:par>
                              <p:par>
                                <p:cTn id="37" presetID="3" presetClass="entr" presetSubtype="10" fill="hold" nodeType="withEffect">
                                  <p:stCondLst>
                                    <p:cond delay="0"/>
                                  </p:stCondLst>
                                  <p:childTnLst>
                                    <p:set>
                                      <p:cBhvr>
                                        <p:cTn id="38" dur="1" fill="hold">
                                          <p:stCondLst>
                                            <p:cond delay="0"/>
                                          </p:stCondLst>
                                        </p:cTn>
                                        <p:tgtEl>
                                          <p:spTgt spid="540674">
                                            <p:txEl>
                                              <p:pRg st="6" end="6"/>
                                            </p:txEl>
                                          </p:spTgt>
                                        </p:tgtEl>
                                        <p:attrNameLst>
                                          <p:attrName>style.visibility</p:attrName>
                                        </p:attrNameLst>
                                      </p:cBhvr>
                                      <p:to>
                                        <p:strVal val="visible"/>
                                      </p:to>
                                    </p:set>
                                    <p:animEffect transition="in" filter="blinds(horizontal)">
                                      <p:cBhvr>
                                        <p:cTn id="39" dur="500"/>
                                        <p:tgtEl>
                                          <p:spTgt spid="540674">
                                            <p:txEl>
                                              <p:pRg st="6" end="6"/>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nodeType="clickEffect">
                                  <p:stCondLst>
                                    <p:cond delay="0"/>
                                  </p:stCondLst>
                                  <p:childTnLst>
                                    <p:set>
                                      <p:cBhvr>
                                        <p:cTn id="43" dur="1" fill="hold">
                                          <p:stCondLst>
                                            <p:cond delay="0"/>
                                          </p:stCondLst>
                                        </p:cTn>
                                        <p:tgtEl>
                                          <p:spTgt spid="540674">
                                            <p:txEl>
                                              <p:pRg st="7" end="7"/>
                                            </p:txEl>
                                          </p:spTgt>
                                        </p:tgtEl>
                                        <p:attrNameLst>
                                          <p:attrName>style.visibility</p:attrName>
                                        </p:attrNameLst>
                                      </p:cBhvr>
                                      <p:to>
                                        <p:strVal val="visible"/>
                                      </p:to>
                                    </p:set>
                                    <p:animEffect transition="in" filter="blinds(horizontal)">
                                      <p:cBhvr>
                                        <p:cTn id="44" dur="500"/>
                                        <p:tgtEl>
                                          <p:spTgt spid="540674">
                                            <p:txEl>
                                              <p:pRg st="7" end="7"/>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linds(horizontal)">
                                      <p:cBhvr>
                                        <p:cTn id="49" dur="500"/>
                                        <p:tgtEl>
                                          <p:spTgt spid="10"/>
                                        </p:tgtEl>
                                      </p:cBhvr>
                                    </p:animEffect>
                                  </p:childTnLst>
                                </p:cTn>
                              </p:par>
                              <p:par>
                                <p:cTn id="50" presetID="3" presetClass="entr" presetSubtype="10" fill="hold" nodeType="withEffect">
                                  <p:stCondLst>
                                    <p:cond delay="0"/>
                                  </p:stCondLst>
                                  <p:childTnLst>
                                    <p:set>
                                      <p:cBhvr>
                                        <p:cTn id="51" dur="1" fill="hold">
                                          <p:stCondLst>
                                            <p:cond delay="0"/>
                                          </p:stCondLst>
                                        </p:cTn>
                                        <p:tgtEl>
                                          <p:spTgt spid="540674">
                                            <p:txEl>
                                              <p:pRg st="8" end="8"/>
                                            </p:txEl>
                                          </p:spTgt>
                                        </p:tgtEl>
                                        <p:attrNameLst>
                                          <p:attrName>style.visibility</p:attrName>
                                        </p:attrNameLst>
                                      </p:cBhvr>
                                      <p:to>
                                        <p:strVal val="visible"/>
                                      </p:to>
                                    </p:set>
                                    <p:animEffect transition="in" filter="blinds(horizontal)">
                                      <p:cBhvr>
                                        <p:cTn id="52" dur="500"/>
                                        <p:tgtEl>
                                          <p:spTgt spid="540674">
                                            <p:txEl>
                                              <p:pRg st="8" end="8"/>
                                            </p:txEl>
                                          </p:spTgt>
                                        </p:tgtEl>
                                      </p:cBhvr>
                                    </p:animEffect>
                                  </p:childTnLst>
                                </p:cTn>
                              </p:par>
                              <p:par>
                                <p:cTn id="53" presetID="3" presetClass="entr" presetSubtype="10" fill="hold" nodeType="withEffect">
                                  <p:stCondLst>
                                    <p:cond delay="0"/>
                                  </p:stCondLst>
                                  <p:childTnLst>
                                    <p:set>
                                      <p:cBhvr>
                                        <p:cTn id="54" dur="1" fill="hold">
                                          <p:stCondLst>
                                            <p:cond delay="0"/>
                                          </p:stCondLst>
                                        </p:cTn>
                                        <p:tgtEl>
                                          <p:spTgt spid="540674">
                                            <p:txEl>
                                              <p:pRg st="9" end="9"/>
                                            </p:txEl>
                                          </p:spTgt>
                                        </p:tgtEl>
                                        <p:attrNameLst>
                                          <p:attrName>style.visibility</p:attrName>
                                        </p:attrNameLst>
                                      </p:cBhvr>
                                      <p:to>
                                        <p:strVal val="visible"/>
                                      </p:to>
                                    </p:set>
                                    <p:animEffect transition="in" filter="blinds(horizontal)">
                                      <p:cBhvr>
                                        <p:cTn id="55" dur="500"/>
                                        <p:tgtEl>
                                          <p:spTgt spid="540674">
                                            <p:txEl>
                                              <p:pRg st="9" end="9"/>
                                            </p:txEl>
                                          </p:spTgt>
                                        </p:tgtEl>
                                      </p:cBhvr>
                                    </p:animEffect>
                                  </p:childTnLst>
                                </p:cTn>
                              </p:par>
                              <p:par>
                                <p:cTn id="56" presetID="3" presetClass="entr" presetSubtype="10" fill="hold" nodeType="withEffect">
                                  <p:stCondLst>
                                    <p:cond delay="0"/>
                                  </p:stCondLst>
                                  <p:childTnLst>
                                    <p:set>
                                      <p:cBhvr>
                                        <p:cTn id="57" dur="1" fill="hold">
                                          <p:stCondLst>
                                            <p:cond delay="0"/>
                                          </p:stCondLst>
                                        </p:cTn>
                                        <p:tgtEl>
                                          <p:spTgt spid="540674">
                                            <p:txEl>
                                              <p:pRg st="10" end="10"/>
                                            </p:txEl>
                                          </p:spTgt>
                                        </p:tgtEl>
                                        <p:attrNameLst>
                                          <p:attrName>style.visibility</p:attrName>
                                        </p:attrNameLst>
                                      </p:cBhvr>
                                      <p:to>
                                        <p:strVal val="visible"/>
                                      </p:to>
                                    </p:set>
                                    <p:animEffect transition="in" filter="blinds(horizontal)">
                                      <p:cBhvr>
                                        <p:cTn id="58" dur="500"/>
                                        <p:tgtEl>
                                          <p:spTgt spid="54067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42722" name="Text Box 2"/>
          <p:cNvSpPr txBox="1">
            <a:spLocks noChangeArrowheads="1"/>
          </p:cNvSpPr>
          <p:nvPr/>
        </p:nvSpPr>
        <p:spPr bwMode="auto">
          <a:xfrm>
            <a:off x="503238" y="1701800"/>
            <a:ext cx="8137525"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7188" indent="-358775">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spcBef>
                <a:spcPct val="40000"/>
              </a:spcBef>
              <a:buFont typeface="Wingdings" panose="05000000000000000000" pitchFamily="2" charset="2"/>
              <a:buChar char="§"/>
            </a:pPr>
            <a:r>
              <a:rPr lang="de-DE" altLang="de-DE"/>
              <a:t>Fehlende Schutzreflexe</a:t>
            </a:r>
          </a:p>
          <a:p>
            <a:pPr>
              <a:spcBef>
                <a:spcPct val="40000"/>
              </a:spcBef>
              <a:buFont typeface="Wingdings" panose="05000000000000000000" pitchFamily="2" charset="2"/>
              <a:buChar char="§"/>
            </a:pPr>
            <a:r>
              <a:rPr lang="de-DE" altLang="de-DE"/>
              <a:t>Aspiration</a:t>
            </a:r>
          </a:p>
          <a:p>
            <a:pPr>
              <a:spcBef>
                <a:spcPct val="40000"/>
              </a:spcBef>
              <a:buFont typeface="Wingdings" panose="05000000000000000000" pitchFamily="2" charset="2"/>
              <a:buChar char="§"/>
            </a:pPr>
            <a:r>
              <a:rPr lang="de-DE" altLang="de-DE"/>
              <a:t>unzureichende Atmung </a:t>
            </a:r>
          </a:p>
          <a:p>
            <a:pPr>
              <a:spcBef>
                <a:spcPct val="40000"/>
              </a:spcBef>
              <a:buFont typeface="Wingdings" panose="05000000000000000000" pitchFamily="2" charset="2"/>
              <a:buChar char="§"/>
            </a:pPr>
            <a:r>
              <a:rPr lang="de-DE" altLang="de-DE"/>
              <a:t>Verlegung der Atemwege </a:t>
            </a:r>
          </a:p>
          <a:p>
            <a:pPr>
              <a:spcBef>
                <a:spcPct val="40000"/>
              </a:spcBef>
              <a:buFont typeface="Wingdings" panose="05000000000000000000" pitchFamily="2" charset="2"/>
              <a:buChar char="§"/>
            </a:pPr>
            <a:r>
              <a:rPr lang="de-DE" altLang="de-DE"/>
              <a:t>Atemstillstand</a:t>
            </a:r>
          </a:p>
          <a:p>
            <a:pPr>
              <a:spcBef>
                <a:spcPct val="40000"/>
              </a:spcBef>
              <a:buFont typeface="Wingdings" panose="05000000000000000000" pitchFamily="2" charset="2"/>
              <a:buChar char="§"/>
            </a:pPr>
            <a:r>
              <a:rPr lang="de-DE" altLang="de-DE"/>
              <a:t>Herz-Kreislauf-Stillstand</a:t>
            </a:r>
          </a:p>
        </p:txBody>
      </p:sp>
      <p:sp>
        <p:nvSpPr>
          <p:cNvPr id="61443" name="Text Box 4"/>
          <p:cNvSpPr txBox="1">
            <a:spLocks noChangeArrowheads="1"/>
          </p:cNvSpPr>
          <p:nvPr/>
        </p:nvSpPr>
        <p:spPr bwMode="auto">
          <a:xfrm>
            <a:off x="287338" y="822325"/>
            <a:ext cx="8569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de-DE" altLang="de-DE" sz="3200" b="1"/>
              <a:t>Gefahren bei Störungen des Bewusstseins</a:t>
            </a:r>
          </a:p>
        </p:txBody>
      </p:sp>
      <p:sp>
        <p:nvSpPr>
          <p:cNvPr id="61444" name="Rectangle 3"/>
          <p:cNvSpPr>
            <a:spLocks noGrp="1" noChangeArrowheads="1"/>
          </p:cNvSpPr>
          <p:nvPr>
            <p:ph type="title"/>
          </p:nvPr>
        </p:nvSpPr>
        <p:spPr>
          <a:xfrm>
            <a:off x="107950" y="260350"/>
            <a:ext cx="4824413" cy="381000"/>
          </a:xfrm>
          <a:noFill/>
        </p:spPr>
        <p:txBody>
          <a:bodyPr/>
          <a:lstStyle/>
          <a:p>
            <a:r>
              <a:rPr lang="de-DE" altLang="de-DE" smtClean="0"/>
              <a:t>Rechtsgrundlagen und Einsatzlehre   </a:t>
            </a:r>
            <a:r>
              <a:rPr lang="de-DE" altLang="de-DE" b="0" smtClean="0"/>
              <a:t>– Erste Hilfe –</a:t>
            </a:r>
          </a:p>
        </p:txBody>
      </p:sp>
      <p:sp>
        <p:nvSpPr>
          <p:cNvPr id="61445" name="Foliennummernplatzhalter 3"/>
          <p:cNvSpPr>
            <a:spLocks noGrp="1"/>
          </p:cNvSpPr>
          <p:nvPr>
            <p:ph type="sldNum" sz="quarter" idx="10"/>
          </p:nvPr>
        </p:nvSpPr>
        <p:spPr>
          <a:xfrm>
            <a:off x="7059613" y="6477000"/>
            <a:ext cx="1905000" cy="265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800">
                <a:solidFill>
                  <a:schemeClr val="tx1"/>
                </a:solidFill>
                <a:latin typeface="Arial" panose="020B0604020202020204" pitchFamily="34" charset="0"/>
              </a:defRPr>
            </a:lvl1pPr>
            <a:lvl2pPr marL="742950" indent="-285750" defTabSz="957263">
              <a:defRPr sz="2800">
                <a:solidFill>
                  <a:schemeClr val="tx1"/>
                </a:solidFill>
                <a:latin typeface="Arial" panose="020B0604020202020204" pitchFamily="34" charset="0"/>
              </a:defRPr>
            </a:lvl2pPr>
            <a:lvl3pPr marL="1143000" indent="-228600" defTabSz="957263">
              <a:defRPr sz="2800">
                <a:solidFill>
                  <a:schemeClr val="tx1"/>
                </a:solidFill>
                <a:latin typeface="Arial" panose="020B0604020202020204" pitchFamily="34" charset="0"/>
              </a:defRPr>
            </a:lvl3pPr>
            <a:lvl4pPr marL="1600200" indent="-228600" defTabSz="957263">
              <a:defRPr sz="2800">
                <a:solidFill>
                  <a:schemeClr val="tx1"/>
                </a:solidFill>
                <a:latin typeface="Arial" panose="020B0604020202020204" pitchFamily="34" charset="0"/>
              </a:defRPr>
            </a:lvl4pPr>
            <a:lvl5pPr marL="2057400" indent="-228600" defTabSz="957263">
              <a:defRPr sz="2800">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2800">
                <a:solidFill>
                  <a:schemeClr val="tx1"/>
                </a:solidFill>
                <a:latin typeface="Arial" panose="020B0604020202020204" pitchFamily="34" charset="0"/>
              </a:defRPr>
            </a:lvl9pPr>
          </a:lstStyle>
          <a:p>
            <a:fld id="{D7A9A43F-466B-4361-AD30-CEB66B915CE0}" type="slidenum">
              <a:rPr lang="en-US" altLang="de-DE" sz="1000" smtClean="0"/>
              <a:pPr/>
              <a:t>34</a:t>
            </a:fld>
            <a:endParaRPr lang="en-US" altLang="de-DE" sz="1000" smtClean="0"/>
          </a:p>
        </p:txBody>
      </p:sp>
      <p:sp>
        <p:nvSpPr>
          <p:cNvPr id="61446"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de-DE" altLang="de-DE" sz="1000" smtClean="0"/>
              <a:t>F-TH-VU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42722">
                                            <p:txEl>
                                              <p:pRg st="0" end="0"/>
                                            </p:txEl>
                                          </p:spTgt>
                                        </p:tgtEl>
                                        <p:attrNameLst>
                                          <p:attrName>style.visibility</p:attrName>
                                        </p:attrNameLst>
                                      </p:cBhvr>
                                      <p:to>
                                        <p:strVal val="visible"/>
                                      </p:to>
                                    </p:set>
                                    <p:animEffect transition="in" filter="blinds(horizontal)">
                                      <p:cBhvr>
                                        <p:cTn id="7" dur="500"/>
                                        <p:tgtEl>
                                          <p:spTgt spid="5427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42722">
                                            <p:txEl>
                                              <p:pRg st="1" end="1"/>
                                            </p:txEl>
                                          </p:spTgt>
                                        </p:tgtEl>
                                        <p:attrNameLst>
                                          <p:attrName>style.visibility</p:attrName>
                                        </p:attrNameLst>
                                      </p:cBhvr>
                                      <p:to>
                                        <p:strVal val="visible"/>
                                      </p:to>
                                    </p:set>
                                    <p:animEffect transition="in" filter="blinds(horizontal)">
                                      <p:cBhvr>
                                        <p:cTn id="12" dur="500"/>
                                        <p:tgtEl>
                                          <p:spTgt spid="54272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42722">
                                            <p:txEl>
                                              <p:pRg st="2" end="2"/>
                                            </p:txEl>
                                          </p:spTgt>
                                        </p:tgtEl>
                                        <p:attrNameLst>
                                          <p:attrName>style.visibility</p:attrName>
                                        </p:attrNameLst>
                                      </p:cBhvr>
                                      <p:to>
                                        <p:strVal val="visible"/>
                                      </p:to>
                                    </p:set>
                                    <p:animEffect transition="in" filter="blinds(horizontal)">
                                      <p:cBhvr>
                                        <p:cTn id="17" dur="500"/>
                                        <p:tgtEl>
                                          <p:spTgt spid="54272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42722">
                                            <p:txEl>
                                              <p:pRg st="3" end="3"/>
                                            </p:txEl>
                                          </p:spTgt>
                                        </p:tgtEl>
                                        <p:attrNameLst>
                                          <p:attrName>style.visibility</p:attrName>
                                        </p:attrNameLst>
                                      </p:cBhvr>
                                      <p:to>
                                        <p:strVal val="visible"/>
                                      </p:to>
                                    </p:set>
                                    <p:animEffect transition="in" filter="blinds(horizontal)">
                                      <p:cBhvr>
                                        <p:cTn id="22" dur="500"/>
                                        <p:tgtEl>
                                          <p:spTgt spid="54272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542722">
                                            <p:txEl>
                                              <p:pRg st="4" end="4"/>
                                            </p:txEl>
                                          </p:spTgt>
                                        </p:tgtEl>
                                        <p:attrNameLst>
                                          <p:attrName>style.visibility</p:attrName>
                                        </p:attrNameLst>
                                      </p:cBhvr>
                                      <p:to>
                                        <p:strVal val="visible"/>
                                      </p:to>
                                    </p:set>
                                    <p:animEffect transition="in" filter="blinds(horizontal)">
                                      <p:cBhvr>
                                        <p:cTn id="27" dur="500"/>
                                        <p:tgtEl>
                                          <p:spTgt spid="54272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542722">
                                            <p:txEl>
                                              <p:pRg st="5" end="5"/>
                                            </p:txEl>
                                          </p:spTgt>
                                        </p:tgtEl>
                                        <p:attrNameLst>
                                          <p:attrName>style.visibility</p:attrName>
                                        </p:attrNameLst>
                                      </p:cBhvr>
                                      <p:to>
                                        <p:strVal val="visible"/>
                                      </p:to>
                                    </p:set>
                                    <p:animEffect transition="in" filter="blinds(horizontal)">
                                      <p:cBhvr>
                                        <p:cTn id="32" dur="500"/>
                                        <p:tgtEl>
                                          <p:spTgt spid="5427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44770" name="Text Box 2"/>
          <p:cNvSpPr txBox="1">
            <a:spLocks noChangeArrowheads="1"/>
          </p:cNvSpPr>
          <p:nvPr/>
        </p:nvSpPr>
        <p:spPr bwMode="auto">
          <a:xfrm>
            <a:off x="287338" y="1485900"/>
            <a:ext cx="8569325"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358775">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spcBef>
                <a:spcPct val="35000"/>
              </a:spcBef>
              <a:buFont typeface="Wingdings" panose="05000000000000000000" pitchFamily="2" charset="2"/>
              <a:buChar char="§"/>
            </a:pPr>
            <a:r>
              <a:rPr lang="de-DE" altLang="de-DE"/>
              <a:t>Notarztindikation</a:t>
            </a:r>
          </a:p>
          <a:p>
            <a:pPr>
              <a:spcBef>
                <a:spcPct val="35000"/>
              </a:spcBef>
              <a:buFont typeface="Wingdings" panose="05000000000000000000" pitchFamily="2" charset="2"/>
              <a:buChar char="§"/>
            </a:pPr>
            <a:r>
              <a:rPr lang="de-DE" altLang="de-DE"/>
              <a:t>Seitenlagerung durchführen, um Aspirationsgefahr  </a:t>
            </a:r>
            <a:br>
              <a:rPr lang="de-DE" altLang="de-DE"/>
            </a:br>
            <a:r>
              <a:rPr lang="de-DE" altLang="de-DE"/>
              <a:t> zu mindern</a:t>
            </a:r>
          </a:p>
          <a:p>
            <a:pPr>
              <a:spcBef>
                <a:spcPct val="35000"/>
              </a:spcBef>
              <a:buFont typeface="Wingdings" panose="05000000000000000000" pitchFamily="2" charset="2"/>
              <a:buChar char="§"/>
            </a:pPr>
            <a:r>
              <a:rPr lang="de-DE" altLang="de-DE"/>
              <a:t>Seitenlage stets druck- und einklemmungsfrei</a:t>
            </a:r>
          </a:p>
          <a:p>
            <a:pPr>
              <a:spcBef>
                <a:spcPct val="35000"/>
              </a:spcBef>
              <a:buFont typeface="Wingdings" panose="05000000000000000000" pitchFamily="2" charset="2"/>
              <a:buChar char="§"/>
            </a:pPr>
            <a:r>
              <a:rPr lang="de-DE" altLang="de-DE"/>
              <a:t>Ständig ansprechen und informieren (PEH)</a:t>
            </a:r>
          </a:p>
          <a:p>
            <a:pPr>
              <a:spcBef>
                <a:spcPct val="35000"/>
              </a:spcBef>
              <a:buFont typeface="Wingdings" panose="05000000000000000000" pitchFamily="2" charset="2"/>
              <a:buChar char="§"/>
            </a:pPr>
            <a:r>
              <a:rPr lang="de-DE" altLang="de-DE"/>
              <a:t>vor weiterem Auskühlen schützen</a:t>
            </a:r>
          </a:p>
          <a:p>
            <a:pPr>
              <a:spcBef>
                <a:spcPct val="35000"/>
              </a:spcBef>
              <a:buFont typeface="Wingdings" panose="05000000000000000000" pitchFamily="2" charset="2"/>
              <a:buChar char="§"/>
            </a:pPr>
            <a:r>
              <a:rPr lang="de-DE" altLang="de-DE"/>
              <a:t>engmaschige Kontrolle der Vitalfunktionen</a:t>
            </a:r>
          </a:p>
          <a:p>
            <a:pPr>
              <a:spcBef>
                <a:spcPct val="35000"/>
              </a:spcBef>
              <a:buFont typeface="Wingdings" panose="05000000000000000000" pitchFamily="2" charset="2"/>
              <a:buChar char="§"/>
            </a:pPr>
            <a:r>
              <a:rPr lang="de-DE" altLang="de-DE"/>
              <a:t>Orientierung über Unfallursache</a:t>
            </a:r>
          </a:p>
        </p:txBody>
      </p:sp>
      <p:sp>
        <p:nvSpPr>
          <p:cNvPr id="63491" name="Text Box 4"/>
          <p:cNvSpPr txBox="1">
            <a:spLocks noChangeArrowheads="1"/>
          </p:cNvSpPr>
          <p:nvPr/>
        </p:nvSpPr>
        <p:spPr bwMode="auto">
          <a:xfrm>
            <a:off x="684213" y="822325"/>
            <a:ext cx="7775575"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lnSpc>
                <a:spcPct val="105000"/>
              </a:lnSpc>
              <a:spcBef>
                <a:spcPct val="20000"/>
              </a:spcBef>
            </a:pPr>
            <a:r>
              <a:rPr lang="de-DE" altLang="de-DE" sz="3200" b="1"/>
              <a:t>Betreuung Bewusstloser</a:t>
            </a:r>
          </a:p>
        </p:txBody>
      </p:sp>
      <p:sp>
        <p:nvSpPr>
          <p:cNvPr id="63492" name="Rectangle 3"/>
          <p:cNvSpPr>
            <a:spLocks noGrp="1" noChangeArrowheads="1"/>
          </p:cNvSpPr>
          <p:nvPr>
            <p:ph type="title"/>
          </p:nvPr>
        </p:nvSpPr>
        <p:spPr>
          <a:xfrm>
            <a:off x="107950" y="260350"/>
            <a:ext cx="4824413" cy="381000"/>
          </a:xfrm>
          <a:noFill/>
        </p:spPr>
        <p:txBody>
          <a:bodyPr/>
          <a:lstStyle/>
          <a:p>
            <a:r>
              <a:rPr lang="de-DE" altLang="de-DE" smtClean="0"/>
              <a:t>Rechtsgrundlagen und Einsatzlehre   </a:t>
            </a:r>
            <a:r>
              <a:rPr lang="de-DE" altLang="de-DE" b="0" smtClean="0"/>
              <a:t>– Erste Hilfe –</a:t>
            </a:r>
          </a:p>
        </p:txBody>
      </p:sp>
      <p:sp>
        <p:nvSpPr>
          <p:cNvPr id="63493" name="Foliennummernplatzhalter 3"/>
          <p:cNvSpPr>
            <a:spLocks noGrp="1"/>
          </p:cNvSpPr>
          <p:nvPr>
            <p:ph type="sldNum" sz="quarter" idx="10"/>
          </p:nvPr>
        </p:nvSpPr>
        <p:spPr>
          <a:xfrm>
            <a:off x="7059613" y="6477000"/>
            <a:ext cx="1905000" cy="265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800">
                <a:solidFill>
                  <a:schemeClr val="tx1"/>
                </a:solidFill>
                <a:latin typeface="Arial" panose="020B0604020202020204" pitchFamily="34" charset="0"/>
              </a:defRPr>
            </a:lvl1pPr>
            <a:lvl2pPr marL="742950" indent="-285750" defTabSz="957263">
              <a:defRPr sz="2800">
                <a:solidFill>
                  <a:schemeClr val="tx1"/>
                </a:solidFill>
                <a:latin typeface="Arial" panose="020B0604020202020204" pitchFamily="34" charset="0"/>
              </a:defRPr>
            </a:lvl2pPr>
            <a:lvl3pPr marL="1143000" indent="-228600" defTabSz="957263">
              <a:defRPr sz="2800">
                <a:solidFill>
                  <a:schemeClr val="tx1"/>
                </a:solidFill>
                <a:latin typeface="Arial" panose="020B0604020202020204" pitchFamily="34" charset="0"/>
              </a:defRPr>
            </a:lvl3pPr>
            <a:lvl4pPr marL="1600200" indent="-228600" defTabSz="957263">
              <a:defRPr sz="2800">
                <a:solidFill>
                  <a:schemeClr val="tx1"/>
                </a:solidFill>
                <a:latin typeface="Arial" panose="020B0604020202020204" pitchFamily="34" charset="0"/>
              </a:defRPr>
            </a:lvl4pPr>
            <a:lvl5pPr marL="2057400" indent="-228600" defTabSz="957263">
              <a:defRPr sz="2800">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2800">
                <a:solidFill>
                  <a:schemeClr val="tx1"/>
                </a:solidFill>
                <a:latin typeface="Arial" panose="020B0604020202020204" pitchFamily="34" charset="0"/>
              </a:defRPr>
            </a:lvl9pPr>
          </a:lstStyle>
          <a:p>
            <a:fld id="{E559ABA5-F114-4441-BA91-4281095D888F}" type="slidenum">
              <a:rPr lang="en-US" altLang="de-DE" sz="1000" smtClean="0"/>
              <a:pPr/>
              <a:t>35</a:t>
            </a:fld>
            <a:endParaRPr lang="en-US" altLang="de-DE" sz="1000" smtClean="0"/>
          </a:p>
        </p:txBody>
      </p:sp>
      <p:sp>
        <p:nvSpPr>
          <p:cNvPr id="63494"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de-DE" altLang="de-DE" sz="1000" smtClean="0"/>
              <a:t>F-TH-VU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44770">
                                            <p:txEl>
                                              <p:pRg st="0" end="0"/>
                                            </p:txEl>
                                          </p:spTgt>
                                        </p:tgtEl>
                                        <p:attrNameLst>
                                          <p:attrName>style.visibility</p:attrName>
                                        </p:attrNameLst>
                                      </p:cBhvr>
                                      <p:to>
                                        <p:strVal val="visible"/>
                                      </p:to>
                                    </p:set>
                                    <p:animEffect transition="in" filter="blinds(horizontal)">
                                      <p:cBhvr>
                                        <p:cTn id="7" dur="500"/>
                                        <p:tgtEl>
                                          <p:spTgt spid="54477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44770">
                                            <p:txEl>
                                              <p:pRg st="1" end="1"/>
                                            </p:txEl>
                                          </p:spTgt>
                                        </p:tgtEl>
                                        <p:attrNameLst>
                                          <p:attrName>style.visibility</p:attrName>
                                        </p:attrNameLst>
                                      </p:cBhvr>
                                      <p:to>
                                        <p:strVal val="visible"/>
                                      </p:to>
                                    </p:set>
                                    <p:animEffect transition="in" filter="blinds(horizontal)">
                                      <p:cBhvr>
                                        <p:cTn id="12" dur="500"/>
                                        <p:tgtEl>
                                          <p:spTgt spid="54477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44770">
                                            <p:txEl>
                                              <p:pRg st="2" end="2"/>
                                            </p:txEl>
                                          </p:spTgt>
                                        </p:tgtEl>
                                        <p:attrNameLst>
                                          <p:attrName>style.visibility</p:attrName>
                                        </p:attrNameLst>
                                      </p:cBhvr>
                                      <p:to>
                                        <p:strVal val="visible"/>
                                      </p:to>
                                    </p:set>
                                    <p:animEffect transition="in" filter="blinds(horizontal)">
                                      <p:cBhvr>
                                        <p:cTn id="17" dur="500"/>
                                        <p:tgtEl>
                                          <p:spTgt spid="54477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44770">
                                            <p:txEl>
                                              <p:pRg st="3" end="3"/>
                                            </p:txEl>
                                          </p:spTgt>
                                        </p:tgtEl>
                                        <p:attrNameLst>
                                          <p:attrName>style.visibility</p:attrName>
                                        </p:attrNameLst>
                                      </p:cBhvr>
                                      <p:to>
                                        <p:strVal val="visible"/>
                                      </p:to>
                                    </p:set>
                                    <p:animEffect transition="in" filter="blinds(horizontal)">
                                      <p:cBhvr>
                                        <p:cTn id="22" dur="500"/>
                                        <p:tgtEl>
                                          <p:spTgt spid="54477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544770">
                                            <p:txEl>
                                              <p:pRg st="4" end="4"/>
                                            </p:txEl>
                                          </p:spTgt>
                                        </p:tgtEl>
                                        <p:attrNameLst>
                                          <p:attrName>style.visibility</p:attrName>
                                        </p:attrNameLst>
                                      </p:cBhvr>
                                      <p:to>
                                        <p:strVal val="visible"/>
                                      </p:to>
                                    </p:set>
                                    <p:animEffect transition="in" filter="blinds(horizontal)">
                                      <p:cBhvr>
                                        <p:cTn id="27" dur="500"/>
                                        <p:tgtEl>
                                          <p:spTgt spid="54477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544770">
                                            <p:txEl>
                                              <p:pRg st="5" end="5"/>
                                            </p:txEl>
                                          </p:spTgt>
                                        </p:tgtEl>
                                        <p:attrNameLst>
                                          <p:attrName>style.visibility</p:attrName>
                                        </p:attrNameLst>
                                      </p:cBhvr>
                                      <p:to>
                                        <p:strVal val="visible"/>
                                      </p:to>
                                    </p:set>
                                    <p:animEffect transition="in" filter="blinds(horizontal)">
                                      <p:cBhvr>
                                        <p:cTn id="32" dur="500"/>
                                        <p:tgtEl>
                                          <p:spTgt spid="544770">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544770">
                                            <p:txEl>
                                              <p:pRg st="6" end="6"/>
                                            </p:txEl>
                                          </p:spTgt>
                                        </p:tgtEl>
                                        <p:attrNameLst>
                                          <p:attrName>style.visibility</p:attrName>
                                        </p:attrNameLst>
                                      </p:cBhvr>
                                      <p:to>
                                        <p:strVal val="visible"/>
                                      </p:to>
                                    </p:set>
                                    <p:animEffect transition="in" filter="blinds(horizontal)">
                                      <p:cBhvr>
                                        <p:cTn id="37" dur="500"/>
                                        <p:tgtEl>
                                          <p:spTgt spid="54477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48866" name="Rectangle 2"/>
          <p:cNvSpPr>
            <a:spLocks noGrp="1" noChangeArrowheads="1"/>
          </p:cNvSpPr>
          <p:nvPr>
            <p:ph type="body" idx="1"/>
          </p:nvPr>
        </p:nvSpPr>
        <p:spPr bwMode="auto">
          <a:xfrm>
            <a:off x="250825" y="1268413"/>
            <a:ext cx="8642350" cy="5113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40000"/>
              </a:spcBef>
              <a:buFont typeface="Wingdings" panose="05000000000000000000" pitchFamily="2" charset="2"/>
              <a:buChar char="§"/>
            </a:pPr>
            <a:r>
              <a:rPr lang="de-DE" altLang="de-DE" sz="2800" smtClean="0">
                <a:latin typeface="Arial" panose="020B0604020202020204" pitchFamily="34" charset="0"/>
              </a:rPr>
              <a:t>Blutstillung erfolgt nach den in der Ausbildung „Erste Hilfe“ erlernten Grundsätzen.</a:t>
            </a:r>
          </a:p>
          <a:p>
            <a:pPr>
              <a:spcBef>
                <a:spcPct val="40000"/>
              </a:spcBef>
              <a:buFont typeface="Wingdings" panose="05000000000000000000" pitchFamily="2" charset="2"/>
              <a:buChar char="§"/>
            </a:pPr>
            <a:r>
              <a:rPr lang="de-DE" altLang="de-DE" sz="2800" smtClean="0">
                <a:latin typeface="Arial" panose="020B0604020202020204" pitchFamily="34" charset="0"/>
              </a:rPr>
              <a:t>Stärkere Blutungen werden mit einem Druckverband versorgt.</a:t>
            </a:r>
          </a:p>
          <a:p>
            <a:pPr>
              <a:spcBef>
                <a:spcPct val="40000"/>
              </a:spcBef>
              <a:buFont typeface="Wingdings" panose="05000000000000000000" pitchFamily="2" charset="2"/>
              <a:buChar char="§"/>
            </a:pPr>
            <a:r>
              <a:rPr lang="de-DE" altLang="de-DE" sz="2800" smtClean="0">
                <a:latin typeface="Arial" panose="020B0604020202020204" pitchFamily="34" charset="0"/>
              </a:rPr>
              <a:t>Eine blutende Extremität kann zusätzlich abgedrückt werden.</a:t>
            </a:r>
          </a:p>
          <a:p>
            <a:pPr>
              <a:spcBef>
                <a:spcPct val="40000"/>
              </a:spcBef>
              <a:buFont typeface="Wingdings" panose="05000000000000000000" pitchFamily="2" charset="2"/>
              <a:buChar char="§"/>
            </a:pPr>
            <a:r>
              <a:rPr lang="de-DE" altLang="de-DE" sz="2800" smtClean="0">
                <a:latin typeface="Arial" panose="020B0604020202020204" pitchFamily="34" charset="0"/>
              </a:rPr>
              <a:t>Eine weitere Maßnahme ist das Hochhalten der Extremität.</a:t>
            </a:r>
          </a:p>
          <a:p>
            <a:pPr>
              <a:spcBef>
                <a:spcPct val="40000"/>
              </a:spcBef>
              <a:buFont typeface="Wingdings" panose="05000000000000000000" pitchFamily="2" charset="2"/>
              <a:buChar char="§"/>
            </a:pPr>
            <a:r>
              <a:rPr lang="de-DE" altLang="de-DE" sz="2800" smtClean="0">
                <a:latin typeface="Arial" panose="020B0604020202020204" pitchFamily="34" charset="0"/>
              </a:rPr>
              <a:t>Die Abbindung ist eine weitere Möglichkeit zum Stillen lebensbedrohlicher Blutungen</a:t>
            </a:r>
          </a:p>
        </p:txBody>
      </p:sp>
      <p:sp>
        <p:nvSpPr>
          <p:cNvPr id="65539" name="Text Box 4"/>
          <p:cNvSpPr txBox="1">
            <a:spLocks noChangeArrowheads="1"/>
          </p:cNvSpPr>
          <p:nvPr/>
        </p:nvSpPr>
        <p:spPr bwMode="auto">
          <a:xfrm>
            <a:off x="684213" y="692150"/>
            <a:ext cx="7775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spcBef>
                <a:spcPct val="20000"/>
              </a:spcBef>
            </a:pPr>
            <a:r>
              <a:rPr lang="de-DE" altLang="de-DE" sz="3200" b="1"/>
              <a:t>Blutstillung</a:t>
            </a:r>
          </a:p>
        </p:txBody>
      </p:sp>
      <p:sp>
        <p:nvSpPr>
          <p:cNvPr id="65540" name="Rectangle 3"/>
          <p:cNvSpPr>
            <a:spLocks noGrp="1" noChangeArrowheads="1"/>
          </p:cNvSpPr>
          <p:nvPr>
            <p:ph type="title"/>
          </p:nvPr>
        </p:nvSpPr>
        <p:spPr>
          <a:xfrm>
            <a:off x="107950" y="260350"/>
            <a:ext cx="4824413" cy="381000"/>
          </a:xfrm>
          <a:noFill/>
        </p:spPr>
        <p:txBody>
          <a:bodyPr/>
          <a:lstStyle/>
          <a:p>
            <a:r>
              <a:rPr lang="de-DE" altLang="de-DE" smtClean="0"/>
              <a:t>Rechtsgrundlagen und Einsatzlehre   </a:t>
            </a:r>
            <a:r>
              <a:rPr lang="de-DE" altLang="de-DE" b="0" smtClean="0"/>
              <a:t>– Erste Hilfe –</a:t>
            </a:r>
          </a:p>
        </p:txBody>
      </p:sp>
      <p:sp>
        <p:nvSpPr>
          <p:cNvPr id="65541" name="Foliennummernplatzhalter 3"/>
          <p:cNvSpPr>
            <a:spLocks noGrp="1"/>
          </p:cNvSpPr>
          <p:nvPr>
            <p:ph type="sldNum" sz="quarter" idx="10"/>
          </p:nvPr>
        </p:nvSpPr>
        <p:spPr>
          <a:xfrm>
            <a:off x="7059613" y="6477000"/>
            <a:ext cx="1905000" cy="265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800">
                <a:solidFill>
                  <a:schemeClr val="tx1"/>
                </a:solidFill>
                <a:latin typeface="Arial" panose="020B0604020202020204" pitchFamily="34" charset="0"/>
              </a:defRPr>
            </a:lvl1pPr>
            <a:lvl2pPr marL="742950" indent="-285750" defTabSz="957263">
              <a:defRPr sz="2800">
                <a:solidFill>
                  <a:schemeClr val="tx1"/>
                </a:solidFill>
                <a:latin typeface="Arial" panose="020B0604020202020204" pitchFamily="34" charset="0"/>
              </a:defRPr>
            </a:lvl2pPr>
            <a:lvl3pPr marL="1143000" indent="-228600" defTabSz="957263">
              <a:defRPr sz="2800">
                <a:solidFill>
                  <a:schemeClr val="tx1"/>
                </a:solidFill>
                <a:latin typeface="Arial" panose="020B0604020202020204" pitchFamily="34" charset="0"/>
              </a:defRPr>
            </a:lvl3pPr>
            <a:lvl4pPr marL="1600200" indent="-228600" defTabSz="957263">
              <a:defRPr sz="2800">
                <a:solidFill>
                  <a:schemeClr val="tx1"/>
                </a:solidFill>
                <a:latin typeface="Arial" panose="020B0604020202020204" pitchFamily="34" charset="0"/>
              </a:defRPr>
            </a:lvl4pPr>
            <a:lvl5pPr marL="2057400" indent="-228600" defTabSz="957263">
              <a:defRPr sz="2800">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2800">
                <a:solidFill>
                  <a:schemeClr val="tx1"/>
                </a:solidFill>
                <a:latin typeface="Arial" panose="020B0604020202020204" pitchFamily="34" charset="0"/>
              </a:defRPr>
            </a:lvl9pPr>
          </a:lstStyle>
          <a:p>
            <a:fld id="{03770EA9-85C6-449A-9C9F-268A1A5971C7}" type="slidenum">
              <a:rPr lang="en-US" altLang="de-DE" sz="1000" smtClean="0"/>
              <a:pPr/>
              <a:t>36</a:t>
            </a:fld>
            <a:endParaRPr lang="en-US" altLang="de-DE" sz="1000" smtClean="0"/>
          </a:p>
        </p:txBody>
      </p:sp>
      <p:sp>
        <p:nvSpPr>
          <p:cNvPr id="65542"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de-DE" altLang="de-DE" sz="1000" smtClean="0"/>
              <a:t>F-TH-VU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48866">
                                            <p:txEl>
                                              <p:pRg st="0" end="0"/>
                                            </p:txEl>
                                          </p:spTgt>
                                        </p:tgtEl>
                                        <p:attrNameLst>
                                          <p:attrName>style.visibility</p:attrName>
                                        </p:attrNameLst>
                                      </p:cBhvr>
                                      <p:to>
                                        <p:strVal val="visible"/>
                                      </p:to>
                                    </p:set>
                                    <p:animEffect transition="in" filter="blinds(horizontal)">
                                      <p:cBhvr>
                                        <p:cTn id="7" dur="500"/>
                                        <p:tgtEl>
                                          <p:spTgt spid="5488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48866">
                                            <p:txEl>
                                              <p:pRg st="1" end="1"/>
                                            </p:txEl>
                                          </p:spTgt>
                                        </p:tgtEl>
                                        <p:attrNameLst>
                                          <p:attrName>style.visibility</p:attrName>
                                        </p:attrNameLst>
                                      </p:cBhvr>
                                      <p:to>
                                        <p:strVal val="visible"/>
                                      </p:to>
                                    </p:set>
                                    <p:animEffect transition="in" filter="blinds(horizontal)">
                                      <p:cBhvr>
                                        <p:cTn id="12" dur="500"/>
                                        <p:tgtEl>
                                          <p:spTgt spid="54886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48866">
                                            <p:txEl>
                                              <p:pRg st="2" end="2"/>
                                            </p:txEl>
                                          </p:spTgt>
                                        </p:tgtEl>
                                        <p:attrNameLst>
                                          <p:attrName>style.visibility</p:attrName>
                                        </p:attrNameLst>
                                      </p:cBhvr>
                                      <p:to>
                                        <p:strVal val="visible"/>
                                      </p:to>
                                    </p:set>
                                    <p:animEffect transition="in" filter="blinds(horizontal)">
                                      <p:cBhvr>
                                        <p:cTn id="17" dur="500"/>
                                        <p:tgtEl>
                                          <p:spTgt spid="54886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48866">
                                            <p:txEl>
                                              <p:pRg st="3" end="3"/>
                                            </p:txEl>
                                          </p:spTgt>
                                        </p:tgtEl>
                                        <p:attrNameLst>
                                          <p:attrName>style.visibility</p:attrName>
                                        </p:attrNameLst>
                                      </p:cBhvr>
                                      <p:to>
                                        <p:strVal val="visible"/>
                                      </p:to>
                                    </p:set>
                                    <p:animEffect transition="in" filter="blinds(horizontal)">
                                      <p:cBhvr>
                                        <p:cTn id="22" dur="500"/>
                                        <p:tgtEl>
                                          <p:spTgt spid="54886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548866">
                                            <p:txEl>
                                              <p:pRg st="4" end="4"/>
                                            </p:txEl>
                                          </p:spTgt>
                                        </p:tgtEl>
                                        <p:attrNameLst>
                                          <p:attrName>style.visibility</p:attrName>
                                        </p:attrNameLst>
                                      </p:cBhvr>
                                      <p:to>
                                        <p:strVal val="visible"/>
                                      </p:to>
                                    </p:set>
                                    <p:animEffect transition="in" filter="blinds(horizontal)">
                                      <p:cBhvr>
                                        <p:cTn id="27" dur="500"/>
                                        <p:tgtEl>
                                          <p:spTgt spid="54886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6" name="Gruppieren 14"/>
          <p:cNvGrpSpPr>
            <a:grpSpLocks/>
          </p:cNvGrpSpPr>
          <p:nvPr/>
        </p:nvGrpSpPr>
        <p:grpSpPr bwMode="auto">
          <a:xfrm>
            <a:off x="827088" y="1554163"/>
            <a:ext cx="2903537" cy="4611687"/>
            <a:chOff x="827584" y="1553794"/>
            <a:chExt cx="2903810" cy="4611510"/>
          </a:xfrm>
        </p:grpSpPr>
        <p:graphicFrame>
          <p:nvGraphicFramePr>
            <p:cNvPr id="67597" name="Object 2"/>
            <p:cNvGraphicFramePr>
              <a:graphicFrameLocks noChangeAspect="1"/>
            </p:cNvGraphicFramePr>
            <p:nvPr/>
          </p:nvGraphicFramePr>
          <p:xfrm>
            <a:off x="827584" y="1553794"/>
            <a:ext cx="2903810" cy="4611510"/>
          </p:xfrm>
          <a:graphic>
            <a:graphicData uri="http://schemas.openxmlformats.org/presentationml/2006/ole">
              <mc:AlternateContent xmlns:mc="http://schemas.openxmlformats.org/markup-compatibility/2006">
                <mc:Choice xmlns:v="urn:schemas-microsoft-com:vml" Requires="v">
                  <p:oleObj spid="_x0000_s67599" name="Photo Editor Photo" r:id="rId4" imgW="5276190" imgH="8380952" progId="MSPhotoEd.3">
                    <p:embed/>
                  </p:oleObj>
                </mc:Choice>
                <mc:Fallback>
                  <p:oleObj name="Photo Editor Photo" r:id="rId4" imgW="5276190" imgH="8380952" progId="MSPhotoEd.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1553794"/>
                          <a:ext cx="2903810" cy="4611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7598" name="Text Box 3"/>
            <p:cNvSpPr txBox="1">
              <a:spLocks noChangeArrowheads="1"/>
            </p:cNvSpPr>
            <p:nvPr/>
          </p:nvSpPr>
          <p:spPr bwMode="auto">
            <a:xfrm>
              <a:off x="2339752" y="1844824"/>
              <a:ext cx="18415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spcBef>
                  <a:spcPct val="50000"/>
                </a:spcBef>
              </a:pPr>
              <a:endParaRPr lang="de-DE" altLang="de-DE" sz="2400">
                <a:latin typeface="Times New Roman" panose="02020603050405020304" pitchFamily="18" charset="0"/>
              </a:endParaRPr>
            </a:p>
          </p:txBody>
        </p:sp>
      </p:grpSp>
      <p:sp>
        <p:nvSpPr>
          <p:cNvPr id="550916" name="Text Box 4"/>
          <p:cNvSpPr txBox="1">
            <a:spLocks noChangeArrowheads="1"/>
          </p:cNvSpPr>
          <p:nvPr/>
        </p:nvSpPr>
        <p:spPr bwMode="auto">
          <a:xfrm>
            <a:off x="2771775" y="1844675"/>
            <a:ext cx="3268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de-DE" altLang="de-DE" sz="2400"/>
              <a:t>Oberarm bis zu 800 ml</a:t>
            </a:r>
          </a:p>
        </p:txBody>
      </p:sp>
      <p:sp>
        <p:nvSpPr>
          <p:cNvPr id="550917" name="Text Box 5"/>
          <p:cNvSpPr txBox="1">
            <a:spLocks noChangeArrowheads="1"/>
          </p:cNvSpPr>
          <p:nvPr/>
        </p:nvSpPr>
        <p:spPr bwMode="auto">
          <a:xfrm>
            <a:off x="3635375" y="2695575"/>
            <a:ext cx="3336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de-DE" altLang="de-DE" sz="2400"/>
              <a:t>Unterarm bis zu 400 ml</a:t>
            </a:r>
          </a:p>
        </p:txBody>
      </p:sp>
      <p:sp>
        <p:nvSpPr>
          <p:cNvPr id="550918" name="Text Box 6"/>
          <p:cNvSpPr txBox="1">
            <a:spLocks noChangeArrowheads="1"/>
          </p:cNvSpPr>
          <p:nvPr/>
        </p:nvSpPr>
        <p:spPr bwMode="auto">
          <a:xfrm>
            <a:off x="2555875" y="3429000"/>
            <a:ext cx="3368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de-DE" altLang="de-DE" sz="2400"/>
              <a:t>Becken bis zu 5.000 ml</a:t>
            </a:r>
          </a:p>
        </p:txBody>
      </p:sp>
      <p:sp>
        <p:nvSpPr>
          <p:cNvPr id="550919" name="Text Box 7"/>
          <p:cNvSpPr txBox="1">
            <a:spLocks noChangeArrowheads="1"/>
          </p:cNvSpPr>
          <p:nvPr/>
        </p:nvSpPr>
        <p:spPr bwMode="auto">
          <a:xfrm>
            <a:off x="2771775" y="4067175"/>
            <a:ext cx="424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de-DE" altLang="de-DE" sz="2400"/>
              <a:t>Oberschenkel bis zu 2.000 ml</a:t>
            </a:r>
          </a:p>
        </p:txBody>
      </p:sp>
      <p:sp>
        <p:nvSpPr>
          <p:cNvPr id="550920" name="Text Box 8"/>
          <p:cNvSpPr txBox="1">
            <a:spLocks noChangeArrowheads="1"/>
          </p:cNvSpPr>
          <p:nvPr/>
        </p:nvSpPr>
        <p:spPr bwMode="auto">
          <a:xfrm>
            <a:off x="2843213" y="5059363"/>
            <a:ext cx="4310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de-DE" altLang="de-DE" sz="2400"/>
              <a:t>Unterschenkel bis zu 1.000 ml</a:t>
            </a:r>
          </a:p>
        </p:txBody>
      </p:sp>
      <p:sp>
        <p:nvSpPr>
          <p:cNvPr id="67592" name="Rectangle 9"/>
          <p:cNvSpPr>
            <a:spLocks noChangeArrowheads="1"/>
          </p:cNvSpPr>
          <p:nvPr/>
        </p:nvSpPr>
        <p:spPr bwMode="auto">
          <a:xfrm>
            <a:off x="1404938" y="908050"/>
            <a:ext cx="63341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57263">
              <a:defRPr sz="2800">
                <a:solidFill>
                  <a:schemeClr val="tx1"/>
                </a:solidFill>
                <a:latin typeface="Arial" panose="020B0604020202020204" pitchFamily="34" charset="0"/>
              </a:defRPr>
            </a:lvl1pPr>
            <a:lvl2pPr marL="742950" indent="-285750" defTabSz="957263">
              <a:defRPr sz="2800">
                <a:solidFill>
                  <a:schemeClr val="tx1"/>
                </a:solidFill>
                <a:latin typeface="Arial" panose="020B0604020202020204" pitchFamily="34" charset="0"/>
              </a:defRPr>
            </a:lvl2pPr>
            <a:lvl3pPr marL="1143000" indent="-228600" defTabSz="957263">
              <a:defRPr sz="2800">
                <a:solidFill>
                  <a:schemeClr val="tx1"/>
                </a:solidFill>
                <a:latin typeface="Arial" panose="020B0604020202020204" pitchFamily="34" charset="0"/>
              </a:defRPr>
            </a:lvl3pPr>
            <a:lvl4pPr marL="1600200" indent="-228600" defTabSz="957263">
              <a:defRPr sz="2800">
                <a:solidFill>
                  <a:schemeClr val="tx1"/>
                </a:solidFill>
                <a:latin typeface="Arial" panose="020B0604020202020204" pitchFamily="34" charset="0"/>
              </a:defRPr>
            </a:lvl4pPr>
            <a:lvl5pPr marL="2057400" indent="-228600" defTabSz="957263">
              <a:defRPr sz="2800">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2800">
                <a:solidFill>
                  <a:schemeClr val="tx1"/>
                </a:solidFill>
                <a:latin typeface="Arial" panose="020B0604020202020204" pitchFamily="34" charset="0"/>
              </a:defRPr>
            </a:lvl9pPr>
          </a:lstStyle>
          <a:p>
            <a:pPr algn="ctr"/>
            <a:r>
              <a:rPr lang="de-DE" altLang="de-DE" sz="3200" b="1">
                <a:solidFill>
                  <a:schemeClr val="tx2"/>
                </a:solidFill>
              </a:rPr>
              <a:t>Blutverlust bei Frakturen</a:t>
            </a:r>
          </a:p>
        </p:txBody>
      </p:sp>
      <p:sp>
        <p:nvSpPr>
          <p:cNvPr id="67593" name="Text Box 50"/>
          <p:cNvSpPr txBox="1">
            <a:spLocks noChangeArrowheads="1"/>
          </p:cNvSpPr>
          <p:nvPr/>
        </p:nvSpPr>
        <p:spPr bwMode="auto">
          <a:xfrm>
            <a:off x="1620838" y="6151563"/>
            <a:ext cx="9350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spcBef>
                <a:spcPct val="50000"/>
              </a:spcBef>
            </a:pPr>
            <a:r>
              <a:rPr lang="de-DE" altLang="de-DE" sz="900"/>
              <a:t>Abb. 15</a:t>
            </a:r>
          </a:p>
        </p:txBody>
      </p:sp>
      <p:sp>
        <p:nvSpPr>
          <p:cNvPr id="67594" name="Rectangle 3"/>
          <p:cNvSpPr>
            <a:spLocks noGrp="1" noChangeArrowheads="1"/>
          </p:cNvSpPr>
          <p:nvPr>
            <p:ph type="title"/>
          </p:nvPr>
        </p:nvSpPr>
        <p:spPr>
          <a:xfrm>
            <a:off x="107950" y="260350"/>
            <a:ext cx="4824413" cy="381000"/>
          </a:xfrm>
          <a:noFill/>
        </p:spPr>
        <p:txBody>
          <a:bodyPr/>
          <a:lstStyle/>
          <a:p>
            <a:r>
              <a:rPr lang="de-DE" altLang="de-DE" smtClean="0"/>
              <a:t>Rechtsgrundlagen und Einsatzlehre   </a:t>
            </a:r>
            <a:r>
              <a:rPr lang="de-DE" altLang="de-DE" b="0" smtClean="0"/>
              <a:t>– Erste Hilfe –</a:t>
            </a:r>
          </a:p>
        </p:txBody>
      </p:sp>
      <p:sp>
        <p:nvSpPr>
          <p:cNvPr id="67595" name="Foliennummernplatzhalter 3"/>
          <p:cNvSpPr>
            <a:spLocks noGrp="1"/>
          </p:cNvSpPr>
          <p:nvPr>
            <p:ph type="sldNum" sz="quarter" idx="10"/>
          </p:nvPr>
        </p:nvSpPr>
        <p:spPr>
          <a:xfrm>
            <a:off x="7059613" y="6477000"/>
            <a:ext cx="1905000" cy="265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800">
                <a:solidFill>
                  <a:schemeClr val="tx1"/>
                </a:solidFill>
                <a:latin typeface="Arial" panose="020B0604020202020204" pitchFamily="34" charset="0"/>
              </a:defRPr>
            </a:lvl1pPr>
            <a:lvl2pPr marL="742950" indent="-285750" defTabSz="957263">
              <a:defRPr sz="2800">
                <a:solidFill>
                  <a:schemeClr val="tx1"/>
                </a:solidFill>
                <a:latin typeface="Arial" panose="020B0604020202020204" pitchFamily="34" charset="0"/>
              </a:defRPr>
            </a:lvl2pPr>
            <a:lvl3pPr marL="1143000" indent="-228600" defTabSz="957263">
              <a:defRPr sz="2800">
                <a:solidFill>
                  <a:schemeClr val="tx1"/>
                </a:solidFill>
                <a:latin typeface="Arial" panose="020B0604020202020204" pitchFamily="34" charset="0"/>
              </a:defRPr>
            </a:lvl3pPr>
            <a:lvl4pPr marL="1600200" indent="-228600" defTabSz="957263">
              <a:defRPr sz="2800">
                <a:solidFill>
                  <a:schemeClr val="tx1"/>
                </a:solidFill>
                <a:latin typeface="Arial" panose="020B0604020202020204" pitchFamily="34" charset="0"/>
              </a:defRPr>
            </a:lvl4pPr>
            <a:lvl5pPr marL="2057400" indent="-228600" defTabSz="957263">
              <a:defRPr sz="2800">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2800">
                <a:solidFill>
                  <a:schemeClr val="tx1"/>
                </a:solidFill>
                <a:latin typeface="Arial" panose="020B0604020202020204" pitchFamily="34" charset="0"/>
              </a:defRPr>
            </a:lvl9pPr>
          </a:lstStyle>
          <a:p>
            <a:fld id="{66C37258-7BF2-4ED4-B51C-19EE33FA362A}" type="slidenum">
              <a:rPr lang="en-US" altLang="de-DE" sz="1000" smtClean="0"/>
              <a:pPr/>
              <a:t>37</a:t>
            </a:fld>
            <a:endParaRPr lang="en-US" altLang="de-DE" sz="1000" smtClean="0"/>
          </a:p>
        </p:txBody>
      </p:sp>
      <p:sp>
        <p:nvSpPr>
          <p:cNvPr id="67596"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de-DE" altLang="de-DE" sz="1000" smtClean="0"/>
              <a:t>F-TH-VU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0916"/>
                                        </p:tgtEl>
                                        <p:attrNameLst>
                                          <p:attrName>style.visibility</p:attrName>
                                        </p:attrNameLst>
                                      </p:cBhvr>
                                      <p:to>
                                        <p:strVal val="visible"/>
                                      </p:to>
                                    </p:set>
                                    <p:animEffect transition="in" filter="blinds(horizontal)">
                                      <p:cBhvr>
                                        <p:cTn id="7" dur="500"/>
                                        <p:tgtEl>
                                          <p:spTgt spid="5509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50917"/>
                                        </p:tgtEl>
                                        <p:attrNameLst>
                                          <p:attrName>style.visibility</p:attrName>
                                        </p:attrNameLst>
                                      </p:cBhvr>
                                      <p:to>
                                        <p:strVal val="visible"/>
                                      </p:to>
                                    </p:set>
                                    <p:animEffect transition="in" filter="blinds(horizontal)">
                                      <p:cBhvr>
                                        <p:cTn id="12" dur="500"/>
                                        <p:tgtEl>
                                          <p:spTgt spid="5509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50918"/>
                                        </p:tgtEl>
                                        <p:attrNameLst>
                                          <p:attrName>style.visibility</p:attrName>
                                        </p:attrNameLst>
                                      </p:cBhvr>
                                      <p:to>
                                        <p:strVal val="visible"/>
                                      </p:to>
                                    </p:set>
                                    <p:animEffect transition="in" filter="blinds(horizontal)">
                                      <p:cBhvr>
                                        <p:cTn id="17" dur="500"/>
                                        <p:tgtEl>
                                          <p:spTgt spid="5509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50919"/>
                                        </p:tgtEl>
                                        <p:attrNameLst>
                                          <p:attrName>style.visibility</p:attrName>
                                        </p:attrNameLst>
                                      </p:cBhvr>
                                      <p:to>
                                        <p:strVal val="visible"/>
                                      </p:to>
                                    </p:set>
                                    <p:animEffect transition="in" filter="blinds(horizontal)">
                                      <p:cBhvr>
                                        <p:cTn id="22" dur="500"/>
                                        <p:tgtEl>
                                          <p:spTgt spid="5509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50920"/>
                                        </p:tgtEl>
                                        <p:attrNameLst>
                                          <p:attrName>style.visibility</p:attrName>
                                        </p:attrNameLst>
                                      </p:cBhvr>
                                      <p:to>
                                        <p:strVal val="visible"/>
                                      </p:to>
                                    </p:set>
                                    <p:animEffect transition="in" filter="blinds(horizontal)">
                                      <p:cBhvr>
                                        <p:cTn id="27" dur="500"/>
                                        <p:tgtEl>
                                          <p:spTgt spid="5509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916" grpId="0"/>
      <p:bldP spid="550917" grpId="0"/>
      <p:bldP spid="550918" grpId="0"/>
      <p:bldP spid="550919" grpId="0"/>
      <p:bldP spid="5509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46818" name="Rectangle 2"/>
          <p:cNvSpPr>
            <a:spLocks noGrp="1" noChangeArrowheads="1"/>
          </p:cNvSpPr>
          <p:nvPr>
            <p:ph type="body" idx="1"/>
          </p:nvPr>
        </p:nvSpPr>
        <p:spPr bwMode="auto">
          <a:xfrm>
            <a:off x="179388" y="1268413"/>
            <a:ext cx="8785225" cy="3455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de-DE" altLang="de-DE" sz="2800" smtClean="0">
                <a:latin typeface="Arial" panose="020B0604020202020204" pitchFamily="34" charset="0"/>
              </a:rPr>
              <a:t>Unterkühlung tritt bei verletzten Personen sehr </a:t>
            </a:r>
            <a:br>
              <a:rPr lang="de-DE" altLang="de-DE" sz="2800" smtClean="0">
                <a:latin typeface="Arial" panose="020B0604020202020204" pitchFamily="34" charset="0"/>
              </a:rPr>
            </a:br>
            <a:r>
              <a:rPr lang="de-DE" altLang="de-DE" sz="2800" smtClean="0">
                <a:latin typeface="Arial" panose="020B0604020202020204" pitchFamily="34" charset="0"/>
              </a:rPr>
              <a:t>schnell ein, auch wenn es dem Helfer warm erscheint.</a:t>
            </a:r>
          </a:p>
          <a:p>
            <a:pPr marL="0" indent="0">
              <a:buFontTx/>
              <a:buNone/>
            </a:pPr>
            <a:endParaRPr lang="de-DE" altLang="de-DE" sz="1000" smtClean="0">
              <a:latin typeface="Arial" panose="020B0604020202020204" pitchFamily="34" charset="0"/>
            </a:endParaRPr>
          </a:p>
          <a:p>
            <a:pPr marL="690563" lvl="1" indent="-358775">
              <a:lnSpc>
                <a:spcPct val="120000"/>
              </a:lnSpc>
              <a:buFont typeface="Wingdings" panose="05000000000000000000" pitchFamily="2" charset="2"/>
              <a:buChar char="§"/>
            </a:pPr>
            <a:r>
              <a:rPr lang="de-DE" altLang="de-DE" sz="2600" smtClean="0">
                <a:latin typeface="Arial" panose="020B0604020202020204" pitchFamily="34" charset="0"/>
              </a:rPr>
              <a:t>Unterkühlung führt zu Veränderungen im Organismus </a:t>
            </a:r>
          </a:p>
          <a:p>
            <a:pPr marL="690563" lvl="1" indent="-358775">
              <a:lnSpc>
                <a:spcPct val="120000"/>
              </a:lnSpc>
              <a:buFont typeface="Wingdings" panose="05000000000000000000" pitchFamily="2" charset="2"/>
              <a:buChar char="§"/>
            </a:pPr>
            <a:r>
              <a:rPr lang="de-DE" altLang="de-DE" sz="2600" smtClean="0">
                <a:latin typeface="Arial" panose="020B0604020202020204" pitchFamily="34" charset="0"/>
              </a:rPr>
              <a:t>Atmung und Durchblutung werden negativ beeinflusst</a:t>
            </a:r>
          </a:p>
          <a:p>
            <a:pPr marL="690563" lvl="1" indent="-358775">
              <a:lnSpc>
                <a:spcPct val="120000"/>
              </a:lnSpc>
              <a:buFont typeface="Wingdings" panose="05000000000000000000" pitchFamily="2" charset="2"/>
              <a:buChar char="§"/>
            </a:pPr>
            <a:r>
              <a:rPr lang="de-DE" altLang="de-DE" sz="2600" smtClean="0">
                <a:latin typeface="Arial" panose="020B0604020202020204" pitchFamily="34" charset="0"/>
              </a:rPr>
              <a:t>Ein bereits vorhandener Schock wird forciert</a:t>
            </a:r>
          </a:p>
          <a:p>
            <a:pPr marL="690563" lvl="1" indent="-358775">
              <a:lnSpc>
                <a:spcPct val="120000"/>
              </a:lnSpc>
              <a:buFont typeface="Wingdings" panose="05000000000000000000" pitchFamily="2" charset="2"/>
              <a:buChar char="§"/>
            </a:pPr>
            <a:r>
              <a:rPr lang="de-DE" altLang="de-DE" sz="2600" smtClean="0">
                <a:latin typeface="Arial" panose="020B0604020202020204" pitchFamily="34" charset="0"/>
              </a:rPr>
              <a:t>Die Reanimationsfähigkeit wird stark reduziert</a:t>
            </a:r>
          </a:p>
        </p:txBody>
      </p:sp>
      <p:sp>
        <p:nvSpPr>
          <p:cNvPr id="546819" name="Text Box 3"/>
          <p:cNvSpPr txBox="1">
            <a:spLocks noChangeArrowheads="1"/>
          </p:cNvSpPr>
          <p:nvPr/>
        </p:nvSpPr>
        <p:spPr bwMode="auto">
          <a:xfrm>
            <a:off x="612775" y="5013325"/>
            <a:ext cx="7916863" cy="1079500"/>
          </a:xfrm>
          <a:prstGeom prst="rect">
            <a:avLst/>
          </a:prstGeom>
          <a:solidFill>
            <a:schemeClr val="bg1">
              <a:lumMod val="85000"/>
            </a:schemeClr>
          </a:solidFill>
          <a:ln w="9525">
            <a:solidFill>
              <a:schemeClr val="tx1"/>
            </a:solidFill>
            <a:miter lim="800000"/>
            <a:headEnd/>
            <a:tailEnd/>
          </a:ln>
        </p:spPr>
        <p:txBody>
          <a:bodyPr/>
          <a:lstStyle/>
          <a:p>
            <a:pPr algn="ctr">
              <a:spcBef>
                <a:spcPct val="20000"/>
              </a:spcBef>
              <a:defRPr/>
            </a:pPr>
            <a:r>
              <a:rPr lang="de-DE" sz="3000" dirty="0">
                <a:latin typeface="Arial" charset="0"/>
              </a:rPr>
              <a:t>Wärmeerhalt ist eine absolut wichtige Standardmaßnahme!</a:t>
            </a:r>
            <a:r>
              <a:rPr lang="de-DE" sz="3500" b="1" dirty="0">
                <a:latin typeface="Arial" charset="0"/>
              </a:rPr>
              <a:t>  </a:t>
            </a:r>
            <a:endParaRPr lang="de-DE" sz="3500" dirty="0">
              <a:latin typeface="Arial" charset="0"/>
            </a:endParaRPr>
          </a:p>
        </p:txBody>
      </p:sp>
      <p:sp>
        <p:nvSpPr>
          <p:cNvPr id="69636" name="Text Box 5"/>
          <p:cNvSpPr txBox="1">
            <a:spLocks noChangeArrowheads="1"/>
          </p:cNvSpPr>
          <p:nvPr/>
        </p:nvSpPr>
        <p:spPr bwMode="auto">
          <a:xfrm>
            <a:off x="684213" y="765175"/>
            <a:ext cx="77755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lnSpc>
                <a:spcPct val="80000"/>
              </a:lnSpc>
              <a:spcBef>
                <a:spcPct val="20000"/>
              </a:spcBef>
            </a:pPr>
            <a:r>
              <a:rPr lang="de-DE" altLang="de-DE" sz="3200" b="1"/>
              <a:t>Wärmeerhalt</a:t>
            </a:r>
          </a:p>
        </p:txBody>
      </p:sp>
      <p:sp>
        <p:nvSpPr>
          <p:cNvPr id="69637" name="Rectangle 3"/>
          <p:cNvSpPr>
            <a:spLocks noGrp="1" noChangeArrowheads="1"/>
          </p:cNvSpPr>
          <p:nvPr>
            <p:ph type="title"/>
          </p:nvPr>
        </p:nvSpPr>
        <p:spPr>
          <a:xfrm>
            <a:off x="107950" y="260350"/>
            <a:ext cx="4824413" cy="381000"/>
          </a:xfrm>
          <a:noFill/>
        </p:spPr>
        <p:txBody>
          <a:bodyPr/>
          <a:lstStyle/>
          <a:p>
            <a:r>
              <a:rPr lang="de-DE" altLang="de-DE" smtClean="0"/>
              <a:t>Rechtsgrundlagen und Einsatzlehre   </a:t>
            </a:r>
            <a:r>
              <a:rPr lang="de-DE" altLang="de-DE" b="0" smtClean="0"/>
              <a:t>– Erste Hilfe –</a:t>
            </a:r>
          </a:p>
        </p:txBody>
      </p:sp>
      <p:sp>
        <p:nvSpPr>
          <p:cNvPr id="69638" name="Foliennummernplatzhalter 3"/>
          <p:cNvSpPr>
            <a:spLocks noGrp="1"/>
          </p:cNvSpPr>
          <p:nvPr>
            <p:ph type="sldNum" sz="quarter" idx="10"/>
          </p:nvPr>
        </p:nvSpPr>
        <p:spPr>
          <a:xfrm>
            <a:off x="7059613" y="6477000"/>
            <a:ext cx="1905000" cy="265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800">
                <a:solidFill>
                  <a:schemeClr val="tx1"/>
                </a:solidFill>
                <a:latin typeface="Arial" panose="020B0604020202020204" pitchFamily="34" charset="0"/>
              </a:defRPr>
            </a:lvl1pPr>
            <a:lvl2pPr marL="742950" indent="-285750" defTabSz="957263">
              <a:defRPr sz="2800">
                <a:solidFill>
                  <a:schemeClr val="tx1"/>
                </a:solidFill>
                <a:latin typeface="Arial" panose="020B0604020202020204" pitchFamily="34" charset="0"/>
              </a:defRPr>
            </a:lvl2pPr>
            <a:lvl3pPr marL="1143000" indent="-228600" defTabSz="957263">
              <a:defRPr sz="2800">
                <a:solidFill>
                  <a:schemeClr val="tx1"/>
                </a:solidFill>
                <a:latin typeface="Arial" panose="020B0604020202020204" pitchFamily="34" charset="0"/>
              </a:defRPr>
            </a:lvl3pPr>
            <a:lvl4pPr marL="1600200" indent="-228600" defTabSz="957263">
              <a:defRPr sz="2800">
                <a:solidFill>
                  <a:schemeClr val="tx1"/>
                </a:solidFill>
                <a:latin typeface="Arial" panose="020B0604020202020204" pitchFamily="34" charset="0"/>
              </a:defRPr>
            </a:lvl4pPr>
            <a:lvl5pPr marL="2057400" indent="-228600" defTabSz="957263">
              <a:defRPr sz="2800">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2800">
                <a:solidFill>
                  <a:schemeClr val="tx1"/>
                </a:solidFill>
                <a:latin typeface="Arial" panose="020B0604020202020204" pitchFamily="34" charset="0"/>
              </a:defRPr>
            </a:lvl9pPr>
          </a:lstStyle>
          <a:p>
            <a:fld id="{152CFBAB-F8A5-4D80-82E8-0B5D474DF7DC}" type="slidenum">
              <a:rPr lang="en-US" altLang="de-DE" sz="1000" smtClean="0"/>
              <a:pPr/>
              <a:t>38</a:t>
            </a:fld>
            <a:endParaRPr lang="en-US" altLang="de-DE" sz="1000" smtClean="0"/>
          </a:p>
        </p:txBody>
      </p:sp>
      <p:sp>
        <p:nvSpPr>
          <p:cNvPr id="69639"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de-DE" altLang="de-DE" sz="1000" smtClean="0"/>
              <a:t>F-TH-VU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46818">
                                            <p:txEl>
                                              <p:pRg st="0" end="0"/>
                                            </p:txEl>
                                          </p:spTgt>
                                        </p:tgtEl>
                                        <p:attrNameLst>
                                          <p:attrName>style.visibility</p:attrName>
                                        </p:attrNameLst>
                                      </p:cBhvr>
                                      <p:to>
                                        <p:strVal val="visible"/>
                                      </p:to>
                                    </p:set>
                                    <p:animEffect transition="in" filter="blinds(horizontal)">
                                      <p:cBhvr>
                                        <p:cTn id="7" dur="500"/>
                                        <p:tgtEl>
                                          <p:spTgt spid="54681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46818">
                                            <p:txEl>
                                              <p:pRg st="2" end="2"/>
                                            </p:txEl>
                                          </p:spTgt>
                                        </p:tgtEl>
                                        <p:attrNameLst>
                                          <p:attrName>style.visibility</p:attrName>
                                        </p:attrNameLst>
                                      </p:cBhvr>
                                      <p:to>
                                        <p:strVal val="visible"/>
                                      </p:to>
                                    </p:set>
                                    <p:animEffect transition="in" filter="blinds(horizontal)">
                                      <p:cBhvr>
                                        <p:cTn id="12" dur="500"/>
                                        <p:tgtEl>
                                          <p:spTgt spid="54681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46818">
                                            <p:txEl>
                                              <p:pRg st="3" end="3"/>
                                            </p:txEl>
                                          </p:spTgt>
                                        </p:tgtEl>
                                        <p:attrNameLst>
                                          <p:attrName>style.visibility</p:attrName>
                                        </p:attrNameLst>
                                      </p:cBhvr>
                                      <p:to>
                                        <p:strVal val="visible"/>
                                      </p:to>
                                    </p:set>
                                    <p:animEffect transition="in" filter="blinds(horizontal)">
                                      <p:cBhvr>
                                        <p:cTn id="17" dur="500"/>
                                        <p:tgtEl>
                                          <p:spTgt spid="546818">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46818">
                                            <p:txEl>
                                              <p:pRg st="4" end="4"/>
                                            </p:txEl>
                                          </p:spTgt>
                                        </p:tgtEl>
                                        <p:attrNameLst>
                                          <p:attrName>style.visibility</p:attrName>
                                        </p:attrNameLst>
                                      </p:cBhvr>
                                      <p:to>
                                        <p:strVal val="visible"/>
                                      </p:to>
                                    </p:set>
                                    <p:animEffect transition="in" filter="blinds(horizontal)">
                                      <p:cBhvr>
                                        <p:cTn id="22" dur="500"/>
                                        <p:tgtEl>
                                          <p:spTgt spid="546818">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546818">
                                            <p:txEl>
                                              <p:pRg st="5" end="5"/>
                                            </p:txEl>
                                          </p:spTgt>
                                        </p:tgtEl>
                                        <p:attrNameLst>
                                          <p:attrName>style.visibility</p:attrName>
                                        </p:attrNameLst>
                                      </p:cBhvr>
                                      <p:to>
                                        <p:strVal val="visible"/>
                                      </p:to>
                                    </p:set>
                                    <p:animEffect transition="in" filter="blinds(horizontal)">
                                      <p:cBhvr>
                                        <p:cTn id="27" dur="500"/>
                                        <p:tgtEl>
                                          <p:spTgt spid="546818">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46819"/>
                                        </p:tgtEl>
                                        <p:attrNameLst>
                                          <p:attrName>style.visibility</p:attrName>
                                        </p:attrNameLst>
                                      </p:cBhvr>
                                      <p:to>
                                        <p:strVal val="visible"/>
                                      </p:to>
                                    </p:set>
                                    <p:animEffect transition="in" filter="blinds(horizontal)">
                                      <p:cBhvr>
                                        <p:cTn id="32" dur="500"/>
                                        <p:tgtEl>
                                          <p:spTgt spid="546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1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55010" name="Rectangle 2"/>
          <p:cNvSpPr>
            <a:spLocks noGrp="1" noChangeArrowheads="1"/>
          </p:cNvSpPr>
          <p:nvPr>
            <p:ph type="body" idx="1"/>
          </p:nvPr>
        </p:nvSpPr>
        <p:spPr bwMode="auto">
          <a:xfrm>
            <a:off x="250825" y="1330325"/>
            <a:ext cx="8642350" cy="5051425"/>
          </a:xfrm>
          <a:ln>
            <a:miter lim="800000"/>
            <a:headEnd/>
            <a:tailEnd/>
          </a:ln>
        </p:spPr>
        <p:txBody>
          <a:bodyPr vert="horz" wrap="square" lIns="91440" tIns="45720" rIns="91440" bIns="45720" numCol="1" anchor="t" anchorCtr="0" compatLnSpc="1">
            <a:prstTxWarp prst="textNoShape">
              <a:avLst/>
            </a:prstTxWarp>
          </a:bodyPr>
          <a:lstStyle/>
          <a:p>
            <a:pPr algn="ctr">
              <a:lnSpc>
                <a:spcPct val="90000"/>
              </a:lnSpc>
              <a:buFontTx/>
              <a:buNone/>
              <a:defRPr/>
            </a:pPr>
            <a:endParaRPr lang="de-DE" sz="800" b="1" dirty="0" smtClean="0">
              <a:effectLst>
                <a:outerShdw blurRad="38100" dist="38100" dir="2700000" algn="tl">
                  <a:srgbClr val="C0C0C0"/>
                </a:outerShdw>
              </a:effectLst>
              <a:latin typeface="Arial" charset="0"/>
            </a:endParaRPr>
          </a:p>
          <a:p>
            <a:pPr>
              <a:lnSpc>
                <a:spcPct val="90000"/>
              </a:lnSpc>
              <a:buClr>
                <a:schemeClr val="tx1"/>
              </a:buClr>
              <a:buFont typeface="Wingdings" pitchFamily="2" charset="2"/>
              <a:buChar char="§"/>
              <a:defRPr/>
            </a:pPr>
            <a:r>
              <a:rPr lang="de-DE" sz="2600" dirty="0" smtClean="0">
                <a:latin typeface="Arial" charset="0"/>
              </a:rPr>
              <a:t>Jede verunfallte Person ist als wirbelsäulenverletzt zu betrachten, bis dies medizinisch widerlegt ist.</a:t>
            </a:r>
          </a:p>
          <a:p>
            <a:pPr>
              <a:lnSpc>
                <a:spcPct val="90000"/>
              </a:lnSpc>
              <a:buClr>
                <a:schemeClr val="tx1"/>
              </a:buClr>
              <a:buFontTx/>
              <a:buNone/>
              <a:defRPr/>
            </a:pPr>
            <a:endParaRPr lang="de-DE" sz="1200" dirty="0" smtClean="0">
              <a:latin typeface="Arial" charset="0"/>
            </a:endParaRPr>
          </a:p>
          <a:p>
            <a:pPr algn="ctr">
              <a:lnSpc>
                <a:spcPct val="90000"/>
              </a:lnSpc>
              <a:spcBef>
                <a:spcPct val="50000"/>
              </a:spcBef>
              <a:buClr>
                <a:schemeClr val="tx1"/>
              </a:buClr>
              <a:buFontTx/>
              <a:buNone/>
              <a:defRPr/>
            </a:pPr>
            <a:r>
              <a:rPr lang="de-DE" sz="2800" b="1" dirty="0" smtClean="0">
                <a:latin typeface="Arial" charset="0"/>
              </a:rPr>
              <a:t>Für die Einsatzpraxis gilt:</a:t>
            </a:r>
          </a:p>
          <a:p>
            <a:pPr>
              <a:lnSpc>
                <a:spcPct val="90000"/>
              </a:lnSpc>
              <a:spcBef>
                <a:spcPct val="30000"/>
              </a:spcBef>
              <a:buClr>
                <a:schemeClr val="tx1"/>
              </a:buClr>
              <a:buFont typeface="Wingdings" pitchFamily="2" charset="2"/>
              <a:buChar char="§"/>
              <a:defRPr/>
            </a:pPr>
            <a:r>
              <a:rPr lang="de-DE" sz="2600" dirty="0" smtClean="0">
                <a:latin typeface="Arial" charset="0"/>
              </a:rPr>
              <a:t>Die Halswirbelsäule ist immer und als erstes zu stabilisieren. </a:t>
            </a:r>
          </a:p>
          <a:p>
            <a:pPr>
              <a:lnSpc>
                <a:spcPct val="90000"/>
              </a:lnSpc>
              <a:spcBef>
                <a:spcPct val="30000"/>
              </a:spcBef>
              <a:buClr>
                <a:schemeClr val="tx1"/>
              </a:buClr>
              <a:buFontTx/>
              <a:buNone/>
              <a:defRPr/>
            </a:pPr>
            <a:r>
              <a:rPr lang="de-DE" sz="2600" dirty="0" smtClean="0">
                <a:latin typeface="Arial" charset="0"/>
              </a:rPr>
              <a:t>	   -  manuell und ggf. mit HWS-Immobilisationskragen</a:t>
            </a:r>
          </a:p>
          <a:p>
            <a:pPr>
              <a:lnSpc>
                <a:spcPct val="90000"/>
              </a:lnSpc>
              <a:spcBef>
                <a:spcPct val="30000"/>
              </a:spcBef>
              <a:buClr>
                <a:schemeClr val="tx1"/>
              </a:buClr>
              <a:buFont typeface="Wingdings" pitchFamily="2" charset="2"/>
              <a:buChar char="§"/>
              <a:defRPr/>
            </a:pPr>
            <a:r>
              <a:rPr lang="de-DE" sz="2600" dirty="0" smtClean="0">
                <a:latin typeface="Arial" charset="0"/>
              </a:rPr>
              <a:t>Bewegungen der verunfallten Person sind grundsätzlich zu vermeiden.</a:t>
            </a:r>
          </a:p>
          <a:p>
            <a:pPr>
              <a:lnSpc>
                <a:spcPct val="90000"/>
              </a:lnSpc>
              <a:spcBef>
                <a:spcPct val="30000"/>
              </a:spcBef>
              <a:buClr>
                <a:schemeClr val="tx1"/>
              </a:buClr>
              <a:buFont typeface="Wingdings" pitchFamily="2" charset="2"/>
              <a:buChar char="§"/>
              <a:defRPr/>
            </a:pPr>
            <a:r>
              <a:rPr lang="de-DE" sz="2600" dirty="0" smtClean="0">
                <a:latin typeface="Arial" charset="0"/>
              </a:rPr>
              <a:t>Bei notwendigen Bewegungen ist die Person achsengerecht zu bewegen.     </a:t>
            </a:r>
          </a:p>
        </p:txBody>
      </p:sp>
      <p:sp>
        <p:nvSpPr>
          <p:cNvPr id="71683" name="Text Box 4"/>
          <p:cNvSpPr txBox="1">
            <a:spLocks noChangeArrowheads="1"/>
          </p:cNvSpPr>
          <p:nvPr/>
        </p:nvSpPr>
        <p:spPr bwMode="auto">
          <a:xfrm>
            <a:off x="684213" y="822325"/>
            <a:ext cx="77755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lnSpc>
                <a:spcPct val="90000"/>
              </a:lnSpc>
              <a:spcBef>
                <a:spcPct val="20000"/>
              </a:spcBef>
            </a:pPr>
            <a:r>
              <a:rPr lang="de-DE" altLang="de-DE" sz="3200" b="1"/>
              <a:t>Wirbelsäulenschonende Rettung</a:t>
            </a:r>
          </a:p>
        </p:txBody>
      </p:sp>
      <p:sp>
        <p:nvSpPr>
          <p:cNvPr id="71684" name="Rectangle 3"/>
          <p:cNvSpPr>
            <a:spLocks noGrp="1" noChangeArrowheads="1"/>
          </p:cNvSpPr>
          <p:nvPr>
            <p:ph type="title"/>
          </p:nvPr>
        </p:nvSpPr>
        <p:spPr>
          <a:xfrm>
            <a:off x="107950" y="260350"/>
            <a:ext cx="4824413" cy="381000"/>
          </a:xfrm>
          <a:noFill/>
        </p:spPr>
        <p:txBody>
          <a:bodyPr/>
          <a:lstStyle/>
          <a:p>
            <a:r>
              <a:rPr lang="de-DE" altLang="de-DE" smtClean="0"/>
              <a:t>Rechtsgrundlagen und Einsatzlehre   </a:t>
            </a:r>
            <a:r>
              <a:rPr lang="de-DE" altLang="de-DE" b="0" smtClean="0"/>
              <a:t>– Erste Hilfe –</a:t>
            </a:r>
          </a:p>
        </p:txBody>
      </p:sp>
      <p:sp>
        <p:nvSpPr>
          <p:cNvPr id="71685" name="Foliennummernplatzhalter 3"/>
          <p:cNvSpPr>
            <a:spLocks noGrp="1"/>
          </p:cNvSpPr>
          <p:nvPr>
            <p:ph type="sldNum" sz="quarter" idx="10"/>
          </p:nvPr>
        </p:nvSpPr>
        <p:spPr>
          <a:xfrm>
            <a:off x="7059613" y="6477000"/>
            <a:ext cx="1905000" cy="265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800">
                <a:solidFill>
                  <a:schemeClr val="tx1"/>
                </a:solidFill>
                <a:latin typeface="Arial" panose="020B0604020202020204" pitchFamily="34" charset="0"/>
              </a:defRPr>
            </a:lvl1pPr>
            <a:lvl2pPr marL="742950" indent="-285750" defTabSz="957263">
              <a:defRPr sz="2800">
                <a:solidFill>
                  <a:schemeClr val="tx1"/>
                </a:solidFill>
                <a:latin typeface="Arial" panose="020B0604020202020204" pitchFamily="34" charset="0"/>
              </a:defRPr>
            </a:lvl2pPr>
            <a:lvl3pPr marL="1143000" indent="-228600" defTabSz="957263">
              <a:defRPr sz="2800">
                <a:solidFill>
                  <a:schemeClr val="tx1"/>
                </a:solidFill>
                <a:latin typeface="Arial" panose="020B0604020202020204" pitchFamily="34" charset="0"/>
              </a:defRPr>
            </a:lvl3pPr>
            <a:lvl4pPr marL="1600200" indent="-228600" defTabSz="957263">
              <a:defRPr sz="2800">
                <a:solidFill>
                  <a:schemeClr val="tx1"/>
                </a:solidFill>
                <a:latin typeface="Arial" panose="020B0604020202020204" pitchFamily="34" charset="0"/>
              </a:defRPr>
            </a:lvl4pPr>
            <a:lvl5pPr marL="2057400" indent="-228600" defTabSz="957263">
              <a:defRPr sz="2800">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2800">
                <a:solidFill>
                  <a:schemeClr val="tx1"/>
                </a:solidFill>
                <a:latin typeface="Arial" panose="020B0604020202020204" pitchFamily="34" charset="0"/>
              </a:defRPr>
            </a:lvl9pPr>
          </a:lstStyle>
          <a:p>
            <a:fld id="{E6F86CEB-ADB5-429E-A276-67192088EF99}" type="slidenum">
              <a:rPr lang="en-US" altLang="de-DE" sz="1000" smtClean="0"/>
              <a:pPr/>
              <a:t>39</a:t>
            </a:fld>
            <a:endParaRPr lang="en-US" altLang="de-DE" sz="1000" smtClean="0"/>
          </a:p>
        </p:txBody>
      </p:sp>
      <p:sp>
        <p:nvSpPr>
          <p:cNvPr id="71686"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de-DE" altLang="de-DE" sz="1000" smtClean="0"/>
              <a:t>F-TH-VU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55010">
                                            <p:txEl>
                                              <p:pRg st="1" end="1"/>
                                            </p:txEl>
                                          </p:spTgt>
                                        </p:tgtEl>
                                        <p:attrNameLst>
                                          <p:attrName>style.visibility</p:attrName>
                                        </p:attrNameLst>
                                      </p:cBhvr>
                                      <p:to>
                                        <p:strVal val="visible"/>
                                      </p:to>
                                    </p:set>
                                    <p:animEffect transition="in" filter="blinds(horizontal)">
                                      <p:cBhvr>
                                        <p:cTn id="7" dur="500"/>
                                        <p:tgtEl>
                                          <p:spTgt spid="55501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55010">
                                            <p:txEl>
                                              <p:pRg st="3" end="3"/>
                                            </p:txEl>
                                          </p:spTgt>
                                        </p:tgtEl>
                                        <p:attrNameLst>
                                          <p:attrName>style.visibility</p:attrName>
                                        </p:attrNameLst>
                                      </p:cBhvr>
                                      <p:to>
                                        <p:strVal val="visible"/>
                                      </p:to>
                                    </p:set>
                                    <p:animEffect transition="in" filter="blinds(horizontal)">
                                      <p:cBhvr>
                                        <p:cTn id="12" dur="500"/>
                                        <p:tgtEl>
                                          <p:spTgt spid="555010">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55010">
                                            <p:txEl>
                                              <p:pRg st="4" end="4"/>
                                            </p:txEl>
                                          </p:spTgt>
                                        </p:tgtEl>
                                        <p:attrNameLst>
                                          <p:attrName>style.visibility</p:attrName>
                                        </p:attrNameLst>
                                      </p:cBhvr>
                                      <p:to>
                                        <p:strVal val="visible"/>
                                      </p:to>
                                    </p:set>
                                    <p:animEffect transition="in" filter="blinds(horizontal)">
                                      <p:cBhvr>
                                        <p:cTn id="17" dur="500"/>
                                        <p:tgtEl>
                                          <p:spTgt spid="555010">
                                            <p:txEl>
                                              <p:pRg st="4" end="4"/>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555010">
                                            <p:txEl>
                                              <p:pRg st="5" end="5"/>
                                            </p:txEl>
                                          </p:spTgt>
                                        </p:tgtEl>
                                        <p:attrNameLst>
                                          <p:attrName>style.visibility</p:attrName>
                                        </p:attrNameLst>
                                      </p:cBhvr>
                                      <p:to>
                                        <p:strVal val="visible"/>
                                      </p:to>
                                    </p:set>
                                    <p:animEffect transition="in" filter="blinds(horizontal)">
                                      <p:cBhvr>
                                        <p:cTn id="20" dur="500"/>
                                        <p:tgtEl>
                                          <p:spTgt spid="555010">
                                            <p:txEl>
                                              <p:pRg st="5" end="5"/>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555010">
                                            <p:txEl>
                                              <p:pRg st="6" end="6"/>
                                            </p:txEl>
                                          </p:spTgt>
                                        </p:tgtEl>
                                        <p:attrNameLst>
                                          <p:attrName>style.visibility</p:attrName>
                                        </p:attrNameLst>
                                      </p:cBhvr>
                                      <p:to>
                                        <p:strVal val="visible"/>
                                      </p:to>
                                    </p:set>
                                    <p:animEffect transition="in" filter="blinds(horizontal)">
                                      <p:cBhvr>
                                        <p:cTn id="25" dur="500"/>
                                        <p:tgtEl>
                                          <p:spTgt spid="555010">
                                            <p:txEl>
                                              <p:pRg st="6" end="6"/>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555010">
                                            <p:txEl>
                                              <p:pRg st="7" end="7"/>
                                            </p:txEl>
                                          </p:spTgt>
                                        </p:tgtEl>
                                        <p:attrNameLst>
                                          <p:attrName>style.visibility</p:attrName>
                                        </p:attrNameLst>
                                      </p:cBhvr>
                                      <p:to>
                                        <p:strVal val="visible"/>
                                      </p:to>
                                    </p:set>
                                    <p:animEffect transition="in" filter="blinds(horizontal)">
                                      <p:cBhvr>
                                        <p:cTn id="30" dur="500"/>
                                        <p:tgtEl>
                                          <p:spTgt spid="5550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7950" y="260350"/>
            <a:ext cx="6335713" cy="381000"/>
          </a:xfrm>
        </p:spPr>
        <p:txBody>
          <a:bodyPr/>
          <a:lstStyle/>
          <a:p>
            <a:r>
              <a:rPr lang="de-DE" altLang="de-DE" smtClean="0"/>
              <a:t>Rechtsgrundlagen und Einsatzlehre</a:t>
            </a:r>
            <a:r>
              <a:rPr lang="de-DE" altLang="de-DE" b="0" smtClean="0"/>
              <a:t>   – Rechtsgrundlagen – </a:t>
            </a:r>
            <a:endParaRPr lang="de-DE" altLang="de-DE" smtClean="0"/>
          </a:p>
        </p:txBody>
      </p:sp>
      <p:sp>
        <p:nvSpPr>
          <p:cNvPr id="423939" name="Text Box 3"/>
          <p:cNvSpPr txBox="1">
            <a:spLocks noChangeArrowheads="1"/>
          </p:cNvSpPr>
          <p:nvPr/>
        </p:nvSpPr>
        <p:spPr bwMode="auto">
          <a:xfrm>
            <a:off x="250825" y="1412875"/>
            <a:ext cx="8642350"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nSpc>
                <a:spcPct val="75000"/>
              </a:lnSpc>
              <a:spcBef>
                <a:spcPct val="30000"/>
              </a:spcBef>
              <a:buSzPct val="90000"/>
              <a:buFont typeface="Arial" panose="020B0604020202020204" pitchFamily="34" charset="0"/>
              <a:buNone/>
            </a:pPr>
            <a:r>
              <a:rPr lang="de-DE" altLang="de-DE" sz="2400" b="1"/>
              <a:t>Hessisches Gesetz über den Brandschutz, die</a:t>
            </a:r>
          </a:p>
          <a:p>
            <a:pPr>
              <a:lnSpc>
                <a:spcPct val="75000"/>
              </a:lnSpc>
              <a:spcBef>
                <a:spcPct val="30000"/>
              </a:spcBef>
              <a:buSzPct val="90000"/>
              <a:buFont typeface="Arial" panose="020B0604020202020204" pitchFamily="34" charset="0"/>
              <a:buNone/>
            </a:pPr>
            <a:r>
              <a:rPr lang="de-DE" altLang="de-DE" sz="2400" b="1"/>
              <a:t>Allgemeine Hilfe und den Katastrophenschutz </a:t>
            </a:r>
            <a:r>
              <a:rPr lang="de-DE" altLang="de-DE" sz="2400">
                <a:solidFill>
                  <a:schemeClr val="accent2"/>
                </a:solidFill>
              </a:rPr>
              <a:t>(HBKG)</a:t>
            </a:r>
          </a:p>
          <a:p>
            <a:pPr>
              <a:spcBef>
                <a:spcPct val="30000"/>
              </a:spcBef>
              <a:buSzPct val="90000"/>
              <a:buFont typeface="Arial" panose="020B0604020202020204" pitchFamily="34" charset="0"/>
              <a:buNone/>
            </a:pPr>
            <a:r>
              <a:rPr lang="de-DE" altLang="de-DE" sz="1600" b="1"/>
              <a:t>	</a:t>
            </a:r>
            <a:r>
              <a:rPr lang="de-DE" altLang="de-DE" sz="1600"/>
              <a:t>§ 41 HBKG Technische Einsatzleitung</a:t>
            </a:r>
          </a:p>
          <a:p>
            <a:pPr>
              <a:spcBef>
                <a:spcPct val="30000"/>
              </a:spcBef>
              <a:buSzPct val="90000"/>
              <a:buFont typeface="Arial" panose="020B0604020202020204" pitchFamily="34" charset="0"/>
              <a:buNone/>
            </a:pPr>
            <a:r>
              <a:rPr lang="de-DE" altLang="de-DE" sz="1600"/>
              <a:t>	§ 51 HBKG Pflichten der am Einsatzort Anwesenden</a:t>
            </a:r>
          </a:p>
          <a:p>
            <a:endParaRPr lang="de-DE" altLang="de-DE" sz="1200"/>
          </a:p>
          <a:p>
            <a:pPr>
              <a:spcBef>
                <a:spcPct val="30000"/>
              </a:spcBef>
              <a:buSzPct val="90000"/>
              <a:buFont typeface="Arial" panose="020B0604020202020204" pitchFamily="34" charset="0"/>
              <a:buNone/>
            </a:pPr>
            <a:r>
              <a:rPr lang="de-DE" altLang="de-DE" sz="2400" b="1"/>
              <a:t>Hessisches Rettungsdienstgesetz </a:t>
            </a:r>
            <a:r>
              <a:rPr lang="de-DE" altLang="de-DE" sz="2400">
                <a:solidFill>
                  <a:schemeClr val="accent2"/>
                </a:solidFill>
              </a:rPr>
              <a:t>(HRDG)</a:t>
            </a:r>
          </a:p>
          <a:p>
            <a:pPr>
              <a:spcBef>
                <a:spcPct val="30000"/>
              </a:spcBef>
              <a:buSzPct val="90000"/>
              <a:buFont typeface="Arial" panose="020B0604020202020204" pitchFamily="34" charset="0"/>
              <a:buNone/>
            </a:pPr>
            <a:r>
              <a:rPr lang="de-DE" altLang="de-DE" sz="1200" b="1"/>
              <a:t>	</a:t>
            </a:r>
            <a:r>
              <a:rPr lang="de-DE" altLang="de-DE" sz="1600"/>
              <a:t>§ 7 HRDG Rettungsdienstliche Versorgung bei Großschadensereignissen</a:t>
            </a:r>
          </a:p>
          <a:p>
            <a:pPr>
              <a:spcBef>
                <a:spcPct val="30000"/>
              </a:spcBef>
              <a:buSzPct val="90000"/>
              <a:buFont typeface="Arial" panose="020B0604020202020204" pitchFamily="34" charset="0"/>
              <a:buNone/>
            </a:pPr>
            <a:endParaRPr lang="de-DE" altLang="de-DE" sz="900"/>
          </a:p>
          <a:p>
            <a:pPr>
              <a:spcBef>
                <a:spcPct val="30000"/>
              </a:spcBef>
              <a:buSzPct val="90000"/>
              <a:buFont typeface="Arial" panose="020B0604020202020204" pitchFamily="34" charset="0"/>
              <a:buNone/>
            </a:pPr>
            <a:r>
              <a:rPr lang="de-DE" altLang="de-DE" sz="2400" b="1"/>
              <a:t>Unfallverhütungsvorschrift</a:t>
            </a:r>
            <a:r>
              <a:rPr lang="de-DE" altLang="de-DE" sz="2400"/>
              <a:t> </a:t>
            </a:r>
            <a:r>
              <a:rPr lang="de-DE" altLang="de-DE" sz="2400">
                <a:solidFill>
                  <a:schemeClr val="accent2"/>
                </a:solidFill>
              </a:rPr>
              <a:t>(UVV) </a:t>
            </a:r>
          </a:p>
          <a:p>
            <a:pPr>
              <a:spcBef>
                <a:spcPct val="30000"/>
              </a:spcBef>
              <a:buSzPct val="90000"/>
              <a:buFont typeface="Arial" panose="020B0604020202020204" pitchFamily="34" charset="0"/>
              <a:buNone/>
            </a:pPr>
            <a:r>
              <a:rPr lang="de-DE" altLang="de-DE" sz="1600"/>
              <a:t>        DGUV Vorschrift 49  (UVV Feuerwehren)</a:t>
            </a:r>
          </a:p>
          <a:p>
            <a:pPr>
              <a:spcBef>
                <a:spcPct val="30000"/>
              </a:spcBef>
              <a:buSzPct val="90000"/>
              <a:buFont typeface="Arial" panose="020B0604020202020204" pitchFamily="34" charset="0"/>
              <a:buNone/>
            </a:pPr>
            <a:endParaRPr lang="de-DE" altLang="de-DE" sz="1200">
              <a:solidFill>
                <a:schemeClr val="accent2"/>
              </a:solidFill>
            </a:endParaRPr>
          </a:p>
          <a:p>
            <a:r>
              <a:rPr lang="de-DE" altLang="de-DE" sz="2400" b="1"/>
              <a:t>Feuerwehrdienstvorschriften</a:t>
            </a:r>
            <a:r>
              <a:rPr lang="de-DE" altLang="de-DE" sz="2400"/>
              <a:t> </a:t>
            </a:r>
            <a:r>
              <a:rPr lang="de-DE" altLang="de-DE" sz="2400">
                <a:solidFill>
                  <a:schemeClr val="accent2"/>
                </a:solidFill>
              </a:rPr>
              <a:t>(FwDV`n)</a:t>
            </a:r>
            <a:r>
              <a:rPr lang="de-DE" altLang="de-DE"/>
              <a:t> </a:t>
            </a:r>
            <a:endParaRPr lang="de-DE" altLang="de-DE" sz="2400"/>
          </a:p>
          <a:p>
            <a:r>
              <a:rPr lang="de-DE" altLang="de-DE" sz="2400"/>
              <a:t>     	</a:t>
            </a:r>
            <a:r>
              <a:rPr lang="de-DE" altLang="de-DE" sz="1600"/>
              <a:t>FwDV 1</a:t>
            </a:r>
            <a:r>
              <a:rPr lang="de-DE" altLang="de-DE" sz="2400"/>
              <a:t>  „</a:t>
            </a:r>
            <a:r>
              <a:rPr lang="de-DE" altLang="de-DE" sz="1800"/>
              <a:t>Grundtätigkeiten Lösch- und Hilfeleistungseinsatz“</a:t>
            </a:r>
            <a:r>
              <a:rPr lang="de-DE" altLang="de-DE"/>
              <a:t> </a:t>
            </a:r>
            <a:br>
              <a:rPr lang="de-DE" altLang="de-DE"/>
            </a:br>
            <a:r>
              <a:rPr lang="de-DE" altLang="de-DE" sz="1600"/>
              <a:t>FwDV 3</a:t>
            </a:r>
            <a:r>
              <a:rPr lang="de-DE" altLang="de-DE" sz="2400"/>
              <a:t>  „</a:t>
            </a:r>
            <a:r>
              <a:rPr lang="de-DE" altLang="de-DE" sz="1800"/>
              <a:t>Einheiten im Lösch- und Hilfeleistungseinsatz“</a:t>
            </a:r>
          </a:p>
        </p:txBody>
      </p:sp>
      <p:sp>
        <p:nvSpPr>
          <p:cNvPr id="10244" name="Foliennummernplatzhalter 3"/>
          <p:cNvSpPr>
            <a:spLocks noGrp="1"/>
          </p:cNvSpPr>
          <p:nvPr>
            <p:ph type="sldNum" sz="quarter" idx="10"/>
          </p:nvPr>
        </p:nvSpPr>
        <p:spPr>
          <a:xfrm>
            <a:off x="7059613" y="6477000"/>
            <a:ext cx="1905000" cy="265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800">
                <a:solidFill>
                  <a:schemeClr val="tx1"/>
                </a:solidFill>
                <a:latin typeface="Arial" panose="020B0604020202020204" pitchFamily="34" charset="0"/>
              </a:defRPr>
            </a:lvl1pPr>
            <a:lvl2pPr marL="742950" indent="-285750" defTabSz="957263">
              <a:defRPr sz="2800">
                <a:solidFill>
                  <a:schemeClr val="tx1"/>
                </a:solidFill>
                <a:latin typeface="Arial" panose="020B0604020202020204" pitchFamily="34" charset="0"/>
              </a:defRPr>
            </a:lvl2pPr>
            <a:lvl3pPr marL="1143000" indent="-228600" defTabSz="957263">
              <a:defRPr sz="2800">
                <a:solidFill>
                  <a:schemeClr val="tx1"/>
                </a:solidFill>
                <a:latin typeface="Arial" panose="020B0604020202020204" pitchFamily="34" charset="0"/>
              </a:defRPr>
            </a:lvl3pPr>
            <a:lvl4pPr marL="1600200" indent="-228600" defTabSz="957263">
              <a:defRPr sz="2800">
                <a:solidFill>
                  <a:schemeClr val="tx1"/>
                </a:solidFill>
                <a:latin typeface="Arial" panose="020B0604020202020204" pitchFamily="34" charset="0"/>
              </a:defRPr>
            </a:lvl4pPr>
            <a:lvl5pPr marL="2057400" indent="-228600" defTabSz="957263">
              <a:defRPr sz="2800">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2800">
                <a:solidFill>
                  <a:schemeClr val="tx1"/>
                </a:solidFill>
                <a:latin typeface="Arial" panose="020B0604020202020204" pitchFamily="34" charset="0"/>
              </a:defRPr>
            </a:lvl9pPr>
          </a:lstStyle>
          <a:p>
            <a:fld id="{8BB406CC-8D14-45B5-841C-9AE1505871C5}" type="slidenum">
              <a:rPr lang="en-US" altLang="de-DE" sz="1000" smtClean="0"/>
              <a:pPr/>
              <a:t>4</a:t>
            </a:fld>
            <a:endParaRPr lang="en-US" altLang="de-DE" sz="1000" smtClean="0"/>
          </a:p>
        </p:txBody>
      </p:sp>
      <p:sp>
        <p:nvSpPr>
          <p:cNvPr id="10245"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de-DE" altLang="de-DE" sz="1000" smtClean="0"/>
              <a:t>F-TH-VU  </a:t>
            </a:r>
          </a:p>
        </p:txBody>
      </p:sp>
      <p:sp>
        <p:nvSpPr>
          <p:cNvPr id="10246" name="Textfeld 1"/>
          <p:cNvSpPr txBox="1">
            <a:spLocks noChangeArrowheads="1"/>
          </p:cNvSpPr>
          <p:nvPr/>
        </p:nvSpPr>
        <p:spPr bwMode="auto">
          <a:xfrm>
            <a:off x="1727200" y="692150"/>
            <a:ext cx="568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de-DE" altLang="de-DE" sz="3200" b="1"/>
              <a:t>Rechtsgrundlagen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23939">
                                            <p:txEl>
                                              <p:pRg st="0" end="0"/>
                                            </p:txEl>
                                          </p:spTgt>
                                        </p:tgtEl>
                                        <p:attrNameLst>
                                          <p:attrName>style.visibility</p:attrName>
                                        </p:attrNameLst>
                                      </p:cBhvr>
                                      <p:to>
                                        <p:strVal val="visible"/>
                                      </p:to>
                                    </p:set>
                                    <p:animEffect transition="in" filter="blinds(horizontal)">
                                      <p:cBhvr>
                                        <p:cTn id="7" dur="500"/>
                                        <p:tgtEl>
                                          <p:spTgt spid="42393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23939">
                                            <p:txEl>
                                              <p:pRg st="1" end="1"/>
                                            </p:txEl>
                                          </p:spTgt>
                                        </p:tgtEl>
                                        <p:attrNameLst>
                                          <p:attrName>style.visibility</p:attrName>
                                        </p:attrNameLst>
                                      </p:cBhvr>
                                      <p:to>
                                        <p:strVal val="visible"/>
                                      </p:to>
                                    </p:set>
                                    <p:animEffect transition="in" filter="blinds(horizontal)">
                                      <p:cBhvr>
                                        <p:cTn id="10" dur="500"/>
                                        <p:tgtEl>
                                          <p:spTgt spid="423939">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23939">
                                            <p:txEl>
                                              <p:pRg st="2" end="2"/>
                                            </p:txEl>
                                          </p:spTgt>
                                        </p:tgtEl>
                                        <p:attrNameLst>
                                          <p:attrName>style.visibility</p:attrName>
                                        </p:attrNameLst>
                                      </p:cBhvr>
                                      <p:to>
                                        <p:strVal val="visible"/>
                                      </p:to>
                                    </p:set>
                                    <p:animEffect transition="in" filter="blinds(horizontal)">
                                      <p:cBhvr>
                                        <p:cTn id="13" dur="500"/>
                                        <p:tgtEl>
                                          <p:spTgt spid="423939">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23939">
                                            <p:txEl>
                                              <p:pRg st="3" end="3"/>
                                            </p:txEl>
                                          </p:spTgt>
                                        </p:tgtEl>
                                        <p:attrNameLst>
                                          <p:attrName>style.visibility</p:attrName>
                                        </p:attrNameLst>
                                      </p:cBhvr>
                                      <p:to>
                                        <p:strVal val="visible"/>
                                      </p:to>
                                    </p:set>
                                    <p:animEffect transition="in" filter="blinds(horizontal)">
                                      <p:cBhvr>
                                        <p:cTn id="16" dur="500"/>
                                        <p:tgtEl>
                                          <p:spTgt spid="423939">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423939">
                                            <p:txEl>
                                              <p:pRg st="5" end="5"/>
                                            </p:txEl>
                                          </p:spTgt>
                                        </p:tgtEl>
                                        <p:attrNameLst>
                                          <p:attrName>style.visibility</p:attrName>
                                        </p:attrNameLst>
                                      </p:cBhvr>
                                      <p:to>
                                        <p:strVal val="visible"/>
                                      </p:to>
                                    </p:set>
                                    <p:animEffect transition="in" filter="blinds(horizontal)">
                                      <p:cBhvr>
                                        <p:cTn id="21" dur="500"/>
                                        <p:tgtEl>
                                          <p:spTgt spid="423939">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423939">
                                            <p:txEl>
                                              <p:pRg st="6" end="6"/>
                                            </p:txEl>
                                          </p:spTgt>
                                        </p:tgtEl>
                                        <p:attrNameLst>
                                          <p:attrName>style.visibility</p:attrName>
                                        </p:attrNameLst>
                                      </p:cBhvr>
                                      <p:to>
                                        <p:strVal val="visible"/>
                                      </p:to>
                                    </p:set>
                                    <p:animEffect transition="in" filter="blinds(horizontal)">
                                      <p:cBhvr>
                                        <p:cTn id="24" dur="500"/>
                                        <p:tgtEl>
                                          <p:spTgt spid="423939">
                                            <p:txEl>
                                              <p:pRg st="6" end="6"/>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423939">
                                            <p:txEl>
                                              <p:pRg st="8" end="8"/>
                                            </p:txEl>
                                          </p:spTgt>
                                        </p:tgtEl>
                                        <p:attrNameLst>
                                          <p:attrName>style.visibility</p:attrName>
                                        </p:attrNameLst>
                                      </p:cBhvr>
                                      <p:to>
                                        <p:strVal val="visible"/>
                                      </p:to>
                                    </p:set>
                                    <p:animEffect transition="in" filter="blinds(horizontal)">
                                      <p:cBhvr>
                                        <p:cTn id="29" dur="500"/>
                                        <p:tgtEl>
                                          <p:spTgt spid="423939">
                                            <p:txEl>
                                              <p:pRg st="8" end="8"/>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423939">
                                            <p:txEl>
                                              <p:pRg st="9" end="9"/>
                                            </p:txEl>
                                          </p:spTgt>
                                        </p:tgtEl>
                                        <p:attrNameLst>
                                          <p:attrName>style.visibility</p:attrName>
                                        </p:attrNameLst>
                                      </p:cBhvr>
                                      <p:to>
                                        <p:strVal val="visible"/>
                                      </p:to>
                                    </p:set>
                                    <p:animEffect transition="in" filter="blinds(horizontal)">
                                      <p:cBhvr>
                                        <p:cTn id="34" dur="500"/>
                                        <p:tgtEl>
                                          <p:spTgt spid="423939">
                                            <p:txEl>
                                              <p:pRg st="9" end="9"/>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423939">
                                            <p:txEl>
                                              <p:pRg st="11" end="11"/>
                                            </p:txEl>
                                          </p:spTgt>
                                        </p:tgtEl>
                                        <p:attrNameLst>
                                          <p:attrName>style.visibility</p:attrName>
                                        </p:attrNameLst>
                                      </p:cBhvr>
                                      <p:to>
                                        <p:strVal val="visible"/>
                                      </p:to>
                                    </p:set>
                                    <p:animEffect transition="in" filter="blinds(horizontal)">
                                      <p:cBhvr>
                                        <p:cTn id="39" dur="500"/>
                                        <p:tgtEl>
                                          <p:spTgt spid="423939">
                                            <p:txEl>
                                              <p:pRg st="11" end="11"/>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423939">
                                            <p:txEl>
                                              <p:pRg st="12" end="12"/>
                                            </p:txEl>
                                          </p:spTgt>
                                        </p:tgtEl>
                                        <p:attrNameLst>
                                          <p:attrName>style.visibility</p:attrName>
                                        </p:attrNameLst>
                                      </p:cBhvr>
                                      <p:to>
                                        <p:strVal val="visible"/>
                                      </p:to>
                                    </p:set>
                                    <p:animEffect transition="in" filter="blinds(horizontal)">
                                      <p:cBhvr>
                                        <p:cTn id="42" dur="500"/>
                                        <p:tgtEl>
                                          <p:spTgt spid="42393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Grafik 14" descr="schaufeltrage_65_ex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863" y="3455988"/>
            <a:ext cx="29591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Text Box 4"/>
          <p:cNvSpPr txBox="1">
            <a:spLocks noChangeArrowheads="1"/>
          </p:cNvSpPr>
          <p:nvPr/>
        </p:nvSpPr>
        <p:spPr bwMode="auto">
          <a:xfrm>
            <a:off x="6156325" y="5554663"/>
            <a:ext cx="2609850" cy="466725"/>
          </a:xfrm>
          <a:prstGeom prst="rect">
            <a:avLst/>
          </a:prstGeom>
          <a:solidFill>
            <a:schemeClr val="bg1">
              <a:lumMod val="85000"/>
            </a:schemeClr>
          </a:solidFill>
          <a:ln w="9525">
            <a:solidFill>
              <a:schemeClr val="tx2"/>
            </a:solidFill>
            <a:miter lim="800000"/>
            <a:headEnd/>
            <a:tailEnd/>
          </a:ln>
        </p:spPr>
        <p:txBody>
          <a:bodyPr>
            <a:spAutoFit/>
          </a:bodyPr>
          <a:lstStyle/>
          <a:p>
            <a:pPr algn="ctr">
              <a:spcBef>
                <a:spcPct val="50000"/>
              </a:spcBef>
              <a:defRPr/>
            </a:pPr>
            <a:r>
              <a:rPr lang="de-DE" sz="2400" dirty="0">
                <a:latin typeface="Arial" charset="0"/>
              </a:rPr>
              <a:t>Vakuummatratze</a:t>
            </a:r>
            <a:endParaRPr lang="de-DE" sz="2400" dirty="0">
              <a:latin typeface="Times New Roman" pitchFamily="18" charset="0"/>
            </a:endParaRPr>
          </a:p>
        </p:txBody>
      </p:sp>
      <p:sp>
        <p:nvSpPr>
          <p:cNvPr id="73732" name="Rectangle 9"/>
          <p:cNvSpPr>
            <a:spLocks noChangeArrowheads="1"/>
          </p:cNvSpPr>
          <p:nvPr/>
        </p:nvSpPr>
        <p:spPr bwMode="auto">
          <a:xfrm>
            <a:off x="936625" y="765175"/>
            <a:ext cx="72723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57263">
              <a:defRPr sz="2800">
                <a:solidFill>
                  <a:schemeClr val="tx1"/>
                </a:solidFill>
                <a:latin typeface="Arial" panose="020B0604020202020204" pitchFamily="34" charset="0"/>
              </a:defRPr>
            </a:lvl1pPr>
            <a:lvl2pPr marL="742950" indent="-285750" defTabSz="957263">
              <a:defRPr sz="2800">
                <a:solidFill>
                  <a:schemeClr val="tx1"/>
                </a:solidFill>
                <a:latin typeface="Arial" panose="020B0604020202020204" pitchFamily="34" charset="0"/>
              </a:defRPr>
            </a:lvl2pPr>
            <a:lvl3pPr marL="1143000" indent="-228600" defTabSz="957263">
              <a:defRPr sz="2800">
                <a:solidFill>
                  <a:schemeClr val="tx1"/>
                </a:solidFill>
                <a:latin typeface="Arial" panose="020B0604020202020204" pitchFamily="34" charset="0"/>
              </a:defRPr>
            </a:lvl3pPr>
            <a:lvl4pPr marL="1600200" indent="-228600" defTabSz="957263">
              <a:defRPr sz="2800">
                <a:solidFill>
                  <a:schemeClr val="tx1"/>
                </a:solidFill>
                <a:latin typeface="Arial" panose="020B0604020202020204" pitchFamily="34" charset="0"/>
              </a:defRPr>
            </a:lvl4pPr>
            <a:lvl5pPr marL="2057400" indent="-228600" defTabSz="957263">
              <a:defRPr sz="2800">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2800">
                <a:solidFill>
                  <a:schemeClr val="tx1"/>
                </a:solidFill>
                <a:latin typeface="Arial" panose="020B0604020202020204" pitchFamily="34" charset="0"/>
              </a:defRPr>
            </a:lvl9pPr>
          </a:lstStyle>
          <a:p>
            <a:pPr algn="ctr"/>
            <a:r>
              <a:rPr lang="de-DE" altLang="de-DE" sz="3200" b="1">
                <a:solidFill>
                  <a:schemeClr val="tx2"/>
                </a:solidFill>
              </a:rPr>
              <a:t>Hilfsmittel des Rettungsdienstes</a:t>
            </a:r>
          </a:p>
        </p:txBody>
      </p:sp>
      <p:pic>
        <p:nvPicPr>
          <p:cNvPr id="73733" name="Grafik 12" descr="soehngen_spine_board_600x600_z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33863" y="1173163"/>
            <a:ext cx="2693987" cy="269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4" name="Text Box 4"/>
          <p:cNvSpPr txBox="1">
            <a:spLocks noChangeArrowheads="1"/>
          </p:cNvSpPr>
          <p:nvPr/>
        </p:nvSpPr>
        <p:spPr bwMode="auto">
          <a:xfrm>
            <a:off x="6354763" y="1844675"/>
            <a:ext cx="2609850" cy="831850"/>
          </a:xfrm>
          <a:prstGeom prst="rect">
            <a:avLst/>
          </a:prstGeom>
          <a:solidFill>
            <a:schemeClr val="bg1">
              <a:lumMod val="85000"/>
            </a:schemeClr>
          </a:solidFill>
          <a:ln w="9525">
            <a:solidFill>
              <a:schemeClr val="tx2"/>
            </a:solidFill>
            <a:miter lim="800000"/>
            <a:headEnd/>
            <a:tailEnd/>
          </a:ln>
        </p:spPr>
        <p:txBody>
          <a:bodyPr>
            <a:spAutoFit/>
          </a:bodyPr>
          <a:lstStyle/>
          <a:p>
            <a:pPr algn="ctr">
              <a:spcBef>
                <a:spcPct val="50000"/>
              </a:spcBef>
              <a:defRPr/>
            </a:pPr>
            <a:r>
              <a:rPr lang="de-DE" sz="2400">
                <a:latin typeface="Arial" charset="0"/>
              </a:rPr>
              <a:t>Rettungsbrett (Spineboard)</a:t>
            </a:r>
            <a:endParaRPr lang="de-DE" sz="2400">
              <a:latin typeface="Times New Roman" pitchFamily="18" charset="0"/>
            </a:endParaRPr>
          </a:p>
        </p:txBody>
      </p:sp>
      <p:sp>
        <p:nvSpPr>
          <p:cNvPr id="38925" name="Text Box 5"/>
          <p:cNvSpPr txBox="1">
            <a:spLocks noChangeArrowheads="1"/>
          </p:cNvSpPr>
          <p:nvPr/>
        </p:nvSpPr>
        <p:spPr bwMode="auto">
          <a:xfrm>
            <a:off x="417513" y="5516563"/>
            <a:ext cx="2209800" cy="466725"/>
          </a:xfrm>
          <a:prstGeom prst="rect">
            <a:avLst/>
          </a:prstGeom>
          <a:solidFill>
            <a:schemeClr val="bg1">
              <a:lumMod val="85000"/>
            </a:schemeClr>
          </a:solidFill>
          <a:ln w="9525">
            <a:solidFill>
              <a:schemeClr val="tx2"/>
            </a:solidFill>
            <a:miter lim="800000"/>
            <a:headEnd/>
            <a:tailEnd/>
          </a:ln>
        </p:spPr>
        <p:txBody>
          <a:bodyPr>
            <a:spAutoFit/>
          </a:bodyPr>
          <a:lstStyle/>
          <a:p>
            <a:pPr algn="ctr">
              <a:spcBef>
                <a:spcPct val="50000"/>
              </a:spcBef>
              <a:defRPr/>
            </a:pPr>
            <a:r>
              <a:rPr lang="de-DE" sz="2400">
                <a:latin typeface="Arial" charset="0"/>
              </a:rPr>
              <a:t>Schaufeltrage</a:t>
            </a:r>
            <a:endParaRPr lang="de-DE" sz="2400">
              <a:latin typeface="Times New Roman" pitchFamily="18" charset="0"/>
            </a:endParaRPr>
          </a:p>
        </p:txBody>
      </p:sp>
      <p:sp>
        <p:nvSpPr>
          <p:cNvPr id="73736" name="Text Box 50"/>
          <p:cNvSpPr txBox="1">
            <a:spLocks noChangeArrowheads="1"/>
          </p:cNvSpPr>
          <p:nvPr/>
        </p:nvSpPr>
        <p:spPr bwMode="auto">
          <a:xfrm>
            <a:off x="6623050" y="3214688"/>
            <a:ext cx="9366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spcBef>
                <a:spcPct val="50000"/>
              </a:spcBef>
            </a:pPr>
            <a:r>
              <a:rPr lang="de-DE" altLang="de-DE" sz="900"/>
              <a:t>Abb. 16</a:t>
            </a:r>
          </a:p>
        </p:txBody>
      </p:sp>
      <p:sp>
        <p:nvSpPr>
          <p:cNvPr id="73737" name="Text Box 50"/>
          <p:cNvSpPr txBox="1">
            <a:spLocks noChangeArrowheads="1"/>
          </p:cNvSpPr>
          <p:nvPr/>
        </p:nvSpPr>
        <p:spPr bwMode="auto">
          <a:xfrm>
            <a:off x="7812088" y="5300663"/>
            <a:ext cx="9366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spcBef>
                <a:spcPct val="50000"/>
              </a:spcBef>
            </a:pPr>
            <a:r>
              <a:rPr lang="de-DE" altLang="de-DE" sz="900"/>
              <a:t>Abb.: HLFS</a:t>
            </a:r>
          </a:p>
        </p:txBody>
      </p:sp>
      <p:sp>
        <p:nvSpPr>
          <p:cNvPr id="73738" name="Text Box 50"/>
          <p:cNvSpPr txBox="1">
            <a:spLocks noChangeArrowheads="1"/>
          </p:cNvSpPr>
          <p:nvPr/>
        </p:nvSpPr>
        <p:spPr bwMode="auto">
          <a:xfrm>
            <a:off x="376238" y="5186363"/>
            <a:ext cx="9366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spcBef>
                <a:spcPct val="50000"/>
              </a:spcBef>
            </a:pPr>
            <a:r>
              <a:rPr lang="de-DE" altLang="de-DE" sz="900"/>
              <a:t>Abb. 17</a:t>
            </a:r>
          </a:p>
        </p:txBody>
      </p:sp>
      <p:sp>
        <p:nvSpPr>
          <p:cNvPr id="38917" name="Text Box 2"/>
          <p:cNvSpPr txBox="1">
            <a:spLocks noChangeArrowheads="1"/>
          </p:cNvSpPr>
          <p:nvPr/>
        </p:nvSpPr>
        <p:spPr bwMode="auto">
          <a:xfrm>
            <a:off x="144463" y="2735263"/>
            <a:ext cx="4248150" cy="461962"/>
          </a:xfrm>
          <a:prstGeom prst="rect">
            <a:avLst/>
          </a:prstGeom>
          <a:solidFill>
            <a:schemeClr val="bg1">
              <a:lumMod val="85000"/>
            </a:schemeClr>
          </a:solidFill>
          <a:ln w="9525">
            <a:solidFill>
              <a:schemeClr val="tx2"/>
            </a:solidFill>
            <a:miter lim="800000"/>
            <a:headEnd/>
            <a:tailEnd/>
          </a:ln>
        </p:spPr>
        <p:txBody>
          <a:bodyPr>
            <a:spAutoFit/>
          </a:bodyPr>
          <a:lstStyle/>
          <a:p>
            <a:pPr algn="ctr">
              <a:spcBef>
                <a:spcPct val="50000"/>
              </a:spcBef>
              <a:defRPr/>
            </a:pPr>
            <a:r>
              <a:rPr lang="de-DE" sz="2400" dirty="0">
                <a:latin typeface="Arial" charset="0"/>
              </a:rPr>
              <a:t>Beckenschlinge</a:t>
            </a:r>
            <a:endParaRPr lang="de-DE" sz="2400" dirty="0">
              <a:latin typeface="Times New Roman" pitchFamily="18" charset="0"/>
            </a:endParaRPr>
          </a:p>
        </p:txBody>
      </p:sp>
      <p:pic>
        <p:nvPicPr>
          <p:cNvPr id="73740" name="Grafik 15" descr="vakuummatratzen-67682-505769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24525" y="3638550"/>
            <a:ext cx="3348038"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41" name="Text Box 50"/>
          <p:cNvSpPr txBox="1">
            <a:spLocks noChangeArrowheads="1"/>
          </p:cNvSpPr>
          <p:nvPr/>
        </p:nvSpPr>
        <p:spPr bwMode="auto">
          <a:xfrm>
            <a:off x="8185150" y="5070475"/>
            <a:ext cx="9366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spcBef>
                <a:spcPct val="50000"/>
              </a:spcBef>
            </a:pPr>
            <a:r>
              <a:rPr lang="de-DE" altLang="de-DE" sz="900"/>
              <a:t>Abb. 18</a:t>
            </a:r>
          </a:p>
        </p:txBody>
      </p:sp>
      <p:sp>
        <p:nvSpPr>
          <p:cNvPr id="73742" name="Rectangle 3"/>
          <p:cNvSpPr>
            <a:spLocks noGrp="1" noChangeArrowheads="1"/>
          </p:cNvSpPr>
          <p:nvPr>
            <p:ph type="title"/>
          </p:nvPr>
        </p:nvSpPr>
        <p:spPr>
          <a:xfrm>
            <a:off x="107950" y="260350"/>
            <a:ext cx="4824413" cy="381000"/>
          </a:xfrm>
          <a:noFill/>
        </p:spPr>
        <p:txBody>
          <a:bodyPr/>
          <a:lstStyle/>
          <a:p>
            <a:r>
              <a:rPr lang="de-DE" altLang="de-DE" smtClean="0"/>
              <a:t>Rechtsgrundlagen und Einsatzlehre   </a:t>
            </a:r>
            <a:r>
              <a:rPr lang="de-DE" altLang="de-DE" b="0" smtClean="0"/>
              <a:t>– Erste Hilfe –</a:t>
            </a:r>
          </a:p>
        </p:txBody>
      </p:sp>
      <p:sp>
        <p:nvSpPr>
          <p:cNvPr id="73743" name="Foliennummernplatzhalter 3"/>
          <p:cNvSpPr>
            <a:spLocks noGrp="1"/>
          </p:cNvSpPr>
          <p:nvPr>
            <p:ph type="sldNum" sz="quarter" idx="10"/>
          </p:nvPr>
        </p:nvSpPr>
        <p:spPr>
          <a:xfrm>
            <a:off x="7059613" y="6477000"/>
            <a:ext cx="1905000" cy="265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800">
                <a:solidFill>
                  <a:schemeClr val="tx1"/>
                </a:solidFill>
                <a:latin typeface="Arial" panose="020B0604020202020204" pitchFamily="34" charset="0"/>
              </a:defRPr>
            </a:lvl1pPr>
            <a:lvl2pPr marL="742950" indent="-285750" defTabSz="957263">
              <a:defRPr sz="2800">
                <a:solidFill>
                  <a:schemeClr val="tx1"/>
                </a:solidFill>
                <a:latin typeface="Arial" panose="020B0604020202020204" pitchFamily="34" charset="0"/>
              </a:defRPr>
            </a:lvl2pPr>
            <a:lvl3pPr marL="1143000" indent="-228600" defTabSz="957263">
              <a:defRPr sz="2800">
                <a:solidFill>
                  <a:schemeClr val="tx1"/>
                </a:solidFill>
                <a:latin typeface="Arial" panose="020B0604020202020204" pitchFamily="34" charset="0"/>
              </a:defRPr>
            </a:lvl3pPr>
            <a:lvl4pPr marL="1600200" indent="-228600" defTabSz="957263">
              <a:defRPr sz="2800">
                <a:solidFill>
                  <a:schemeClr val="tx1"/>
                </a:solidFill>
                <a:latin typeface="Arial" panose="020B0604020202020204" pitchFamily="34" charset="0"/>
              </a:defRPr>
            </a:lvl4pPr>
            <a:lvl5pPr marL="2057400" indent="-228600" defTabSz="957263">
              <a:defRPr sz="2800">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2800">
                <a:solidFill>
                  <a:schemeClr val="tx1"/>
                </a:solidFill>
                <a:latin typeface="Arial" panose="020B0604020202020204" pitchFamily="34" charset="0"/>
              </a:defRPr>
            </a:lvl9pPr>
          </a:lstStyle>
          <a:p>
            <a:fld id="{318D6309-5340-413B-9AC7-D19D71B7C1DE}" type="slidenum">
              <a:rPr lang="en-US" altLang="de-DE" sz="1000" smtClean="0"/>
              <a:pPr/>
              <a:t>40</a:t>
            </a:fld>
            <a:endParaRPr lang="en-US" altLang="de-DE" sz="1000" smtClean="0"/>
          </a:p>
        </p:txBody>
      </p:sp>
      <p:sp>
        <p:nvSpPr>
          <p:cNvPr id="73744"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de-DE" altLang="de-DE" sz="1000" smtClean="0"/>
              <a:t>F-TH-VU  </a:t>
            </a:r>
          </a:p>
        </p:txBody>
      </p:sp>
      <p:pic>
        <p:nvPicPr>
          <p:cNvPr id="73745" name="Grafik 1"/>
          <p:cNvPicPr>
            <a:picLocks noChangeAspect="1"/>
          </p:cNvPicPr>
          <p:nvPr/>
        </p:nvPicPr>
        <p:blipFill>
          <a:blip r:embed="rId6">
            <a:extLst>
              <a:ext uri="{28A0092B-C50C-407E-A947-70E740481C1C}">
                <a14:useLocalDpi xmlns:a14="http://schemas.microsoft.com/office/drawing/2010/main" val="0"/>
              </a:ext>
            </a:extLst>
          </a:blip>
          <a:srcRect l="-2" t="10406" r="632" b="10406"/>
          <a:stretch>
            <a:fillRect/>
          </a:stretch>
        </p:blipFill>
        <p:spPr bwMode="auto">
          <a:xfrm>
            <a:off x="3600450" y="3502025"/>
            <a:ext cx="1668463"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5"/>
          <p:cNvSpPr txBox="1">
            <a:spLocks noChangeArrowheads="1"/>
          </p:cNvSpPr>
          <p:nvPr/>
        </p:nvSpPr>
        <p:spPr bwMode="auto">
          <a:xfrm>
            <a:off x="3305175" y="4938713"/>
            <a:ext cx="2209800" cy="466725"/>
          </a:xfrm>
          <a:prstGeom prst="rect">
            <a:avLst/>
          </a:prstGeom>
          <a:solidFill>
            <a:schemeClr val="bg1">
              <a:lumMod val="85000"/>
            </a:schemeClr>
          </a:solidFill>
          <a:ln w="9525">
            <a:solidFill>
              <a:schemeClr val="tx2"/>
            </a:solidFill>
            <a:miter lim="800000"/>
            <a:headEnd/>
            <a:tailEnd/>
          </a:ln>
        </p:spPr>
        <p:txBody>
          <a:bodyPr>
            <a:spAutoFit/>
          </a:bodyPr>
          <a:lstStyle/>
          <a:p>
            <a:pPr algn="ctr">
              <a:spcBef>
                <a:spcPct val="50000"/>
              </a:spcBef>
              <a:defRPr/>
            </a:pPr>
            <a:r>
              <a:rPr lang="de-DE" sz="2400" dirty="0">
                <a:latin typeface="Arial" charset="0"/>
              </a:rPr>
              <a:t>Tourniquet</a:t>
            </a:r>
            <a:endParaRPr lang="de-DE" sz="2400" dirty="0">
              <a:latin typeface="Times New Roman" pitchFamily="18" charset="0"/>
            </a:endParaRPr>
          </a:p>
        </p:txBody>
      </p:sp>
      <p:sp>
        <p:nvSpPr>
          <p:cNvPr id="73747" name="Text Box 50"/>
          <p:cNvSpPr txBox="1">
            <a:spLocks noChangeArrowheads="1"/>
          </p:cNvSpPr>
          <p:nvPr/>
        </p:nvSpPr>
        <p:spPr bwMode="auto">
          <a:xfrm>
            <a:off x="3582988" y="4672013"/>
            <a:ext cx="9366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spcBef>
                <a:spcPct val="50000"/>
              </a:spcBef>
            </a:pPr>
            <a:r>
              <a:rPr lang="de-DE" altLang="de-DE" sz="900"/>
              <a:t>Abb. 20</a:t>
            </a:r>
          </a:p>
        </p:txBody>
      </p:sp>
      <p:grpSp>
        <p:nvGrpSpPr>
          <p:cNvPr id="73748" name="Gruppieren 1"/>
          <p:cNvGrpSpPr>
            <a:grpSpLocks/>
          </p:cNvGrpSpPr>
          <p:nvPr/>
        </p:nvGrpSpPr>
        <p:grpSpPr bwMode="auto">
          <a:xfrm>
            <a:off x="169863" y="1244600"/>
            <a:ext cx="3506787" cy="1366838"/>
            <a:chOff x="169863" y="1244600"/>
            <a:chExt cx="3506787" cy="1366838"/>
          </a:xfrm>
        </p:grpSpPr>
        <p:sp>
          <p:nvSpPr>
            <p:cNvPr id="73749" name="Text Box 50"/>
            <p:cNvSpPr txBox="1">
              <a:spLocks noChangeArrowheads="1"/>
            </p:cNvSpPr>
            <p:nvPr/>
          </p:nvSpPr>
          <p:spPr bwMode="auto">
            <a:xfrm>
              <a:off x="2740025" y="2379663"/>
              <a:ext cx="9366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spcBef>
                  <a:spcPct val="50000"/>
                </a:spcBef>
              </a:pPr>
              <a:r>
                <a:rPr lang="de-DE" altLang="de-DE" sz="900"/>
                <a:t>Abb. 19</a:t>
              </a:r>
            </a:p>
          </p:txBody>
        </p:sp>
        <p:pic>
          <p:nvPicPr>
            <p:cNvPr id="73750" name="Grafik 1"/>
            <p:cNvPicPr>
              <a:picLocks noChangeAspect="1"/>
            </p:cNvPicPr>
            <p:nvPr/>
          </p:nvPicPr>
          <p:blipFill>
            <a:blip r:embed="rId7">
              <a:extLst>
                <a:ext uri="{28A0092B-C50C-407E-A947-70E740481C1C}">
                  <a14:useLocalDpi xmlns:a14="http://schemas.microsoft.com/office/drawing/2010/main" val="0"/>
                </a:ext>
              </a:extLst>
            </a:blip>
            <a:srcRect l="9094" t="30984" r="5534" b="23854"/>
            <a:stretch>
              <a:fillRect/>
            </a:stretch>
          </p:blipFill>
          <p:spPr bwMode="auto">
            <a:xfrm>
              <a:off x="169863" y="1244600"/>
              <a:ext cx="2754312"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ChangeArrowheads="1"/>
          </p:cNvSpPr>
          <p:nvPr/>
        </p:nvSpPr>
        <p:spPr bwMode="auto">
          <a:xfrm>
            <a:off x="1008063" y="765175"/>
            <a:ext cx="71278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57263">
              <a:defRPr sz="2800">
                <a:solidFill>
                  <a:schemeClr val="tx1"/>
                </a:solidFill>
                <a:latin typeface="Arial" panose="020B0604020202020204" pitchFamily="34" charset="0"/>
              </a:defRPr>
            </a:lvl1pPr>
            <a:lvl2pPr marL="742950" indent="-285750" defTabSz="957263">
              <a:defRPr sz="2800">
                <a:solidFill>
                  <a:schemeClr val="tx1"/>
                </a:solidFill>
                <a:latin typeface="Arial" panose="020B0604020202020204" pitchFamily="34" charset="0"/>
              </a:defRPr>
            </a:lvl2pPr>
            <a:lvl3pPr marL="1143000" indent="-228600" defTabSz="957263">
              <a:defRPr sz="2800">
                <a:solidFill>
                  <a:schemeClr val="tx1"/>
                </a:solidFill>
                <a:latin typeface="Arial" panose="020B0604020202020204" pitchFamily="34" charset="0"/>
              </a:defRPr>
            </a:lvl3pPr>
            <a:lvl4pPr marL="1600200" indent="-228600" defTabSz="957263">
              <a:defRPr sz="2800">
                <a:solidFill>
                  <a:schemeClr val="tx1"/>
                </a:solidFill>
                <a:latin typeface="Arial" panose="020B0604020202020204" pitchFamily="34" charset="0"/>
              </a:defRPr>
            </a:lvl4pPr>
            <a:lvl5pPr marL="2057400" indent="-228600" defTabSz="957263">
              <a:defRPr sz="2800">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2800">
                <a:solidFill>
                  <a:schemeClr val="tx1"/>
                </a:solidFill>
                <a:latin typeface="Arial" panose="020B0604020202020204" pitchFamily="34" charset="0"/>
              </a:defRPr>
            </a:lvl9pPr>
          </a:lstStyle>
          <a:p>
            <a:pPr algn="ctr"/>
            <a:r>
              <a:rPr lang="de-DE" altLang="de-DE" sz="3200" b="1">
                <a:solidFill>
                  <a:schemeClr val="tx2"/>
                </a:solidFill>
              </a:rPr>
              <a:t>Hilfsmittel des Rettungsdienstes</a:t>
            </a:r>
          </a:p>
        </p:txBody>
      </p:sp>
      <p:pic>
        <p:nvPicPr>
          <p:cNvPr id="75779"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788" y="1573213"/>
            <a:ext cx="3282950" cy="269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3"/>
          <p:cNvSpPr txBox="1">
            <a:spLocks noChangeArrowheads="1"/>
          </p:cNvSpPr>
          <p:nvPr/>
        </p:nvSpPr>
        <p:spPr bwMode="auto">
          <a:xfrm>
            <a:off x="698500" y="4700588"/>
            <a:ext cx="3282950" cy="830262"/>
          </a:xfrm>
          <a:prstGeom prst="rect">
            <a:avLst/>
          </a:prstGeom>
          <a:solidFill>
            <a:schemeClr val="bg1">
              <a:lumMod val="85000"/>
            </a:schemeClr>
          </a:solidFill>
          <a:ln w="9525">
            <a:solidFill>
              <a:schemeClr val="tx2"/>
            </a:solidFill>
            <a:miter lim="800000"/>
            <a:headEnd/>
            <a:tailEnd/>
          </a:ln>
        </p:spPr>
        <p:txBody>
          <a:bodyPr>
            <a:spAutoFit/>
          </a:bodyPr>
          <a:lstStyle/>
          <a:p>
            <a:pPr algn="ctr">
              <a:spcBef>
                <a:spcPct val="50000"/>
              </a:spcBef>
              <a:defRPr/>
            </a:pPr>
            <a:r>
              <a:rPr lang="de-DE" sz="2400" dirty="0">
                <a:latin typeface="Arial" charset="0"/>
              </a:rPr>
              <a:t>Rettungsboa</a:t>
            </a:r>
            <a:br>
              <a:rPr lang="de-DE" sz="2400" dirty="0">
                <a:latin typeface="Arial" charset="0"/>
              </a:rPr>
            </a:br>
            <a:r>
              <a:rPr lang="de-DE" sz="2400" dirty="0">
                <a:latin typeface="Arial" charset="0"/>
              </a:rPr>
              <a:t>(</a:t>
            </a:r>
            <a:r>
              <a:rPr lang="de-DE" sz="2400" b="1" dirty="0">
                <a:latin typeface="Arial" charset="0"/>
              </a:rPr>
              <a:t>EMP</a:t>
            </a:r>
            <a:r>
              <a:rPr lang="de-DE" sz="2400" dirty="0">
                <a:latin typeface="Arial" charset="0"/>
              </a:rPr>
              <a:t>-</a:t>
            </a:r>
            <a:r>
              <a:rPr lang="de-DE" sz="2400" b="1" dirty="0">
                <a:latin typeface="Arial" charset="0"/>
              </a:rPr>
              <a:t>FI</a:t>
            </a:r>
            <a:r>
              <a:rPr lang="de-DE" sz="2400" dirty="0">
                <a:latin typeface="Arial" charset="0"/>
              </a:rPr>
              <a:t>-</a:t>
            </a:r>
            <a:r>
              <a:rPr lang="de-DE" sz="2400" dirty="0" err="1">
                <a:latin typeface="Arial" charset="0"/>
              </a:rPr>
              <a:t>rescue</a:t>
            </a:r>
            <a:r>
              <a:rPr lang="de-DE" sz="2400" dirty="0">
                <a:latin typeface="Arial" charset="0"/>
              </a:rPr>
              <a:t>)</a:t>
            </a:r>
            <a:endParaRPr lang="de-DE" sz="2400" dirty="0">
              <a:latin typeface="Times New Roman" pitchFamily="18" charset="0"/>
            </a:endParaRPr>
          </a:p>
        </p:txBody>
      </p:sp>
      <p:sp>
        <p:nvSpPr>
          <p:cNvPr id="75781" name="Text Box 50"/>
          <p:cNvSpPr txBox="1">
            <a:spLocks noChangeArrowheads="1"/>
          </p:cNvSpPr>
          <p:nvPr/>
        </p:nvSpPr>
        <p:spPr bwMode="auto">
          <a:xfrm>
            <a:off x="3059113" y="4292600"/>
            <a:ext cx="9366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spcBef>
                <a:spcPct val="50000"/>
              </a:spcBef>
            </a:pPr>
            <a:r>
              <a:rPr lang="de-DE" altLang="de-DE" sz="900"/>
              <a:t>Abb. 21</a:t>
            </a:r>
          </a:p>
        </p:txBody>
      </p:sp>
      <p:sp>
        <p:nvSpPr>
          <p:cNvPr id="75782" name="Text Box 50"/>
          <p:cNvSpPr txBox="1">
            <a:spLocks noChangeArrowheads="1"/>
          </p:cNvSpPr>
          <p:nvPr/>
        </p:nvSpPr>
        <p:spPr bwMode="auto">
          <a:xfrm>
            <a:off x="6588125" y="4292600"/>
            <a:ext cx="21605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spcBef>
                <a:spcPct val="50000"/>
              </a:spcBef>
            </a:pPr>
            <a:r>
              <a:rPr lang="de-DE" altLang="de-DE" sz="900"/>
              <a:t>Abb. 22</a:t>
            </a:r>
          </a:p>
        </p:txBody>
      </p:sp>
      <p:sp>
        <p:nvSpPr>
          <p:cNvPr id="75783" name="Rectangle 3"/>
          <p:cNvSpPr>
            <a:spLocks noGrp="1" noChangeArrowheads="1"/>
          </p:cNvSpPr>
          <p:nvPr>
            <p:ph type="title"/>
          </p:nvPr>
        </p:nvSpPr>
        <p:spPr>
          <a:xfrm>
            <a:off x="107950" y="260350"/>
            <a:ext cx="4824413" cy="381000"/>
          </a:xfrm>
          <a:noFill/>
        </p:spPr>
        <p:txBody>
          <a:bodyPr/>
          <a:lstStyle/>
          <a:p>
            <a:r>
              <a:rPr lang="de-DE" altLang="de-DE" smtClean="0"/>
              <a:t>Rechtsgrundlagen und Einsatzlehre   </a:t>
            </a:r>
            <a:r>
              <a:rPr lang="de-DE" altLang="de-DE" b="0" smtClean="0"/>
              <a:t>– Erste Hilfe –</a:t>
            </a:r>
          </a:p>
        </p:txBody>
      </p:sp>
      <p:sp>
        <p:nvSpPr>
          <p:cNvPr id="75784" name="Foliennummernplatzhalter 3"/>
          <p:cNvSpPr>
            <a:spLocks noGrp="1"/>
          </p:cNvSpPr>
          <p:nvPr>
            <p:ph type="sldNum" sz="quarter" idx="10"/>
          </p:nvPr>
        </p:nvSpPr>
        <p:spPr>
          <a:xfrm>
            <a:off x="7059613" y="6477000"/>
            <a:ext cx="1905000" cy="265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800">
                <a:solidFill>
                  <a:schemeClr val="tx1"/>
                </a:solidFill>
                <a:latin typeface="Arial" panose="020B0604020202020204" pitchFamily="34" charset="0"/>
              </a:defRPr>
            </a:lvl1pPr>
            <a:lvl2pPr marL="742950" indent="-285750" defTabSz="957263">
              <a:defRPr sz="2800">
                <a:solidFill>
                  <a:schemeClr val="tx1"/>
                </a:solidFill>
                <a:latin typeface="Arial" panose="020B0604020202020204" pitchFamily="34" charset="0"/>
              </a:defRPr>
            </a:lvl2pPr>
            <a:lvl3pPr marL="1143000" indent="-228600" defTabSz="957263">
              <a:defRPr sz="2800">
                <a:solidFill>
                  <a:schemeClr val="tx1"/>
                </a:solidFill>
                <a:latin typeface="Arial" panose="020B0604020202020204" pitchFamily="34" charset="0"/>
              </a:defRPr>
            </a:lvl3pPr>
            <a:lvl4pPr marL="1600200" indent="-228600" defTabSz="957263">
              <a:defRPr sz="2800">
                <a:solidFill>
                  <a:schemeClr val="tx1"/>
                </a:solidFill>
                <a:latin typeface="Arial" panose="020B0604020202020204" pitchFamily="34" charset="0"/>
              </a:defRPr>
            </a:lvl4pPr>
            <a:lvl5pPr marL="2057400" indent="-228600" defTabSz="957263">
              <a:defRPr sz="2800">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2800">
                <a:solidFill>
                  <a:schemeClr val="tx1"/>
                </a:solidFill>
                <a:latin typeface="Arial" panose="020B0604020202020204" pitchFamily="34" charset="0"/>
              </a:defRPr>
            </a:lvl9pPr>
          </a:lstStyle>
          <a:p>
            <a:fld id="{39F0B335-DEEF-4836-A1A9-06A1E532B58E}" type="slidenum">
              <a:rPr lang="en-US" altLang="de-DE" sz="1000" smtClean="0"/>
              <a:pPr/>
              <a:t>41</a:t>
            </a:fld>
            <a:endParaRPr lang="en-US" altLang="de-DE" sz="1000" smtClean="0"/>
          </a:p>
        </p:txBody>
      </p:sp>
      <p:sp>
        <p:nvSpPr>
          <p:cNvPr id="75785"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de-DE" altLang="de-DE" sz="1000" smtClean="0"/>
              <a:t>F-TH-VU  </a:t>
            </a:r>
          </a:p>
        </p:txBody>
      </p:sp>
      <p:pic>
        <p:nvPicPr>
          <p:cNvPr id="75786" name="Grafik 13" descr="stifneck_pedi-select_adjustable_collar_1__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1828800"/>
            <a:ext cx="2124075"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2"/>
          <p:cNvSpPr txBox="1">
            <a:spLocks noChangeArrowheads="1"/>
          </p:cNvSpPr>
          <p:nvPr/>
        </p:nvSpPr>
        <p:spPr bwMode="auto">
          <a:xfrm>
            <a:off x="4572000" y="4700588"/>
            <a:ext cx="4248150" cy="830262"/>
          </a:xfrm>
          <a:prstGeom prst="rect">
            <a:avLst/>
          </a:prstGeom>
          <a:solidFill>
            <a:schemeClr val="bg1">
              <a:lumMod val="85000"/>
            </a:schemeClr>
          </a:solidFill>
          <a:ln w="9525">
            <a:solidFill>
              <a:schemeClr val="tx2"/>
            </a:solidFill>
            <a:miter lim="800000"/>
            <a:headEnd/>
            <a:tailEnd/>
          </a:ln>
        </p:spPr>
        <p:txBody>
          <a:bodyPr>
            <a:spAutoFit/>
          </a:bodyPr>
          <a:lstStyle/>
          <a:p>
            <a:pPr algn="ctr">
              <a:spcBef>
                <a:spcPct val="50000"/>
              </a:spcBef>
              <a:defRPr/>
            </a:pPr>
            <a:r>
              <a:rPr lang="de-DE" sz="2400" dirty="0">
                <a:latin typeface="Arial" charset="0"/>
              </a:rPr>
              <a:t>HWS-Immobilisationskragen (</a:t>
            </a:r>
            <a:r>
              <a:rPr lang="de-DE" sz="2400" dirty="0" err="1">
                <a:latin typeface="Arial" charset="0"/>
              </a:rPr>
              <a:t>Stifnek</a:t>
            </a:r>
            <a:r>
              <a:rPr lang="de-DE" sz="2400" dirty="0">
                <a:latin typeface="Arial" charset="0"/>
              </a:rPr>
              <a: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ChangeArrowheads="1"/>
          </p:cNvSpPr>
          <p:nvPr>
            <p:ph type="body" idx="1"/>
          </p:nvPr>
        </p:nvSpPr>
        <p:spPr bwMode="auto">
          <a:xfrm>
            <a:off x="250825" y="1412875"/>
            <a:ext cx="8642350" cy="4822825"/>
          </a:xfrm>
          <a:ln>
            <a:miter lim="800000"/>
            <a:headEnd/>
            <a:tailEnd/>
          </a:ln>
        </p:spPr>
        <p:txBody>
          <a:bodyPr vert="horz" wrap="square" lIns="91440" tIns="45720" rIns="91440" bIns="45720" numCol="1" anchor="t" anchorCtr="0" compatLnSpc="1">
            <a:prstTxWarp prst="textNoShape">
              <a:avLst/>
            </a:prstTxWarp>
          </a:bodyPr>
          <a:lstStyle/>
          <a:p>
            <a:pPr marL="0" indent="0">
              <a:buFontTx/>
              <a:buNone/>
              <a:defRPr/>
            </a:pPr>
            <a:r>
              <a:rPr lang="de-DE" sz="2600" dirty="0" smtClean="0">
                <a:latin typeface="Arial" charset="0"/>
              </a:rPr>
              <a:t>Nicht eingeklemmte Personen werden grundsätzlich bis zum Eintreffen des Rettungsdienstes im Fahrzeug belassen.</a:t>
            </a:r>
          </a:p>
          <a:p>
            <a:pPr>
              <a:spcBef>
                <a:spcPct val="40000"/>
              </a:spcBef>
              <a:buClr>
                <a:schemeClr val="tx1"/>
              </a:buClr>
              <a:buFont typeface="Wingdings" pitchFamily="2" charset="2"/>
              <a:buChar char="§"/>
              <a:defRPr/>
            </a:pPr>
            <a:r>
              <a:rPr lang="de-DE" sz="2600" dirty="0" smtClean="0">
                <a:latin typeface="Arial" charset="0"/>
              </a:rPr>
              <a:t>Ausnahmen bilden akute Gefährdungen wie:</a:t>
            </a:r>
          </a:p>
          <a:p>
            <a:pPr>
              <a:spcBef>
                <a:spcPct val="0"/>
              </a:spcBef>
              <a:buClr>
                <a:schemeClr val="tx1"/>
              </a:buClr>
              <a:buFontTx/>
              <a:buNone/>
              <a:defRPr/>
            </a:pPr>
            <a:r>
              <a:rPr lang="de-DE" sz="2600" dirty="0" smtClean="0">
                <a:latin typeface="Arial" charset="0"/>
              </a:rPr>
              <a:t>     - Bewusstlosigkeit,</a:t>
            </a:r>
          </a:p>
          <a:p>
            <a:pPr>
              <a:spcBef>
                <a:spcPct val="0"/>
              </a:spcBef>
              <a:buClr>
                <a:schemeClr val="tx1"/>
              </a:buClr>
              <a:buFontTx/>
              <a:buNone/>
              <a:defRPr/>
            </a:pPr>
            <a:r>
              <a:rPr lang="de-DE" sz="2600" dirty="0" smtClean="0">
                <a:latin typeface="Arial" charset="0"/>
              </a:rPr>
              <a:t>     - Aussetzen von Atmung und/oder Kreislauf,</a:t>
            </a:r>
          </a:p>
          <a:p>
            <a:pPr>
              <a:spcBef>
                <a:spcPct val="0"/>
              </a:spcBef>
              <a:buClr>
                <a:schemeClr val="tx1"/>
              </a:buClr>
              <a:buFontTx/>
              <a:buNone/>
              <a:defRPr/>
            </a:pPr>
            <a:r>
              <a:rPr lang="de-DE" sz="2600" dirty="0" smtClean="0">
                <a:latin typeface="Arial" charset="0"/>
              </a:rPr>
              <a:t>     - Externe Gefährdungen wie Fahrzeugbrand oder</a:t>
            </a:r>
          </a:p>
          <a:p>
            <a:pPr>
              <a:spcBef>
                <a:spcPct val="0"/>
              </a:spcBef>
              <a:buClr>
                <a:schemeClr val="tx1"/>
              </a:buClr>
              <a:buFontTx/>
              <a:buNone/>
              <a:defRPr/>
            </a:pPr>
            <a:r>
              <a:rPr lang="de-DE" sz="2600" dirty="0" smtClean="0">
                <a:latin typeface="Arial" charset="0"/>
              </a:rPr>
              <a:t>       Kollisionsgefahr durch andere Fahrzeuge etc.</a:t>
            </a:r>
          </a:p>
          <a:p>
            <a:pPr>
              <a:spcBef>
                <a:spcPct val="40000"/>
              </a:spcBef>
              <a:buClr>
                <a:schemeClr val="tx1"/>
              </a:buClr>
              <a:buFont typeface="Wingdings" pitchFamily="2" charset="2"/>
              <a:buChar char="§"/>
              <a:defRPr/>
            </a:pPr>
            <a:r>
              <a:rPr lang="de-DE" sz="2600" dirty="0" smtClean="0">
                <a:latin typeface="Arial" charset="0"/>
              </a:rPr>
              <a:t>Bei normaler Einsatzsituation entscheidet der Rettungsdienst (Notarzt) über die Herausnahme der verunfallten Person. </a:t>
            </a:r>
          </a:p>
        </p:txBody>
      </p:sp>
      <p:sp>
        <p:nvSpPr>
          <p:cNvPr id="77827" name="Rectangle 4"/>
          <p:cNvSpPr>
            <a:spLocks noChangeArrowheads="1"/>
          </p:cNvSpPr>
          <p:nvPr/>
        </p:nvSpPr>
        <p:spPr bwMode="auto">
          <a:xfrm>
            <a:off x="1008063" y="836613"/>
            <a:ext cx="71278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57263">
              <a:defRPr sz="2800">
                <a:solidFill>
                  <a:schemeClr val="tx1"/>
                </a:solidFill>
                <a:latin typeface="Arial" panose="020B0604020202020204" pitchFamily="34" charset="0"/>
              </a:defRPr>
            </a:lvl1pPr>
            <a:lvl2pPr marL="742950" indent="-285750" defTabSz="957263">
              <a:defRPr sz="2800">
                <a:solidFill>
                  <a:schemeClr val="tx1"/>
                </a:solidFill>
                <a:latin typeface="Arial" panose="020B0604020202020204" pitchFamily="34" charset="0"/>
              </a:defRPr>
            </a:lvl2pPr>
            <a:lvl3pPr marL="1143000" indent="-228600" defTabSz="957263">
              <a:defRPr sz="2800">
                <a:solidFill>
                  <a:schemeClr val="tx1"/>
                </a:solidFill>
                <a:latin typeface="Arial" panose="020B0604020202020204" pitchFamily="34" charset="0"/>
              </a:defRPr>
            </a:lvl3pPr>
            <a:lvl4pPr marL="1600200" indent="-228600" defTabSz="957263">
              <a:defRPr sz="2800">
                <a:solidFill>
                  <a:schemeClr val="tx1"/>
                </a:solidFill>
                <a:latin typeface="Arial" panose="020B0604020202020204" pitchFamily="34" charset="0"/>
              </a:defRPr>
            </a:lvl4pPr>
            <a:lvl5pPr marL="2057400" indent="-228600" defTabSz="957263">
              <a:defRPr sz="2800">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2800">
                <a:solidFill>
                  <a:schemeClr val="tx1"/>
                </a:solidFill>
                <a:latin typeface="Arial" panose="020B0604020202020204" pitchFamily="34" charset="0"/>
              </a:defRPr>
            </a:lvl9pPr>
          </a:lstStyle>
          <a:p>
            <a:pPr algn="ctr"/>
            <a:r>
              <a:rPr lang="de-DE" altLang="de-DE" sz="3200" b="1">
                <a:solidFill>
                  <a:schemeClr val="tx2"/>
                </a:solidFill>
              </a:rPr>
              <a:t>Nicht eingeklemmte Person(en)</a:t>
            </a:r>
          </a:p>
        </p:txBody>
      </p:sp>
      <p:sp>
        <p:nvSpPr>
          <p:cNvPr id="77828" name="Rectangle 3"/>
          <p:cNvSpPr>
            <a:spLocks noGrp="1" noChangeArrowheads="1"/>
          </p:cNvSpPr>
          <p:nvPr>
            <p:ph type="title"/>
          </p:nvPr>
        </p:nvSpPr>
        <p:spPr>
          <a:xfrm>
            <a:off x="107950" y="260350"/>
            <a:ext cx="4824413" cy="381000"/>
          </a:xfrm>
          <a:noFill/>
        </p:spPr>
        <p:txBody>
          <a:bodyPr/>
          <a:lstStyle/>
          <a:p>
            <a:r>
              <a:rPr lang="de-DE" altLang="de-DE" smtClean="0"/>
              <a:t>Rechtsgrundlagen und Einsatzlehre   </a:t>
            </a:r>
            <a:r>
              <a:rPr lang="de-DE" altLang="de-DE" b="0" smtClean="0"/>
              <a:t>– Erste Hilfe –</a:t>
            </a:r>
          </a:p>
        </p:txBody>
      </p:sp>
      <p:sp>
        <p:nvSpPr>
          <p:cNvPr id="77829" name="Foliennummernplatzhalter 3"/>
          <p:cNvSpPr>
            <a:spLocks noGrp="1"/>
          </p:cNvSpPr>
          <p:nvPr>
            <p:ph type="sldNum" sz="quarter" idx="10"/>
          </p:nvPr>
        </p:nvSpPr>
        <p:spPr>
          <a:xfrm>
            <a:off x="7059613" y="6477000"/>
            <a:ext cx="1905000" cy="265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800">
                <a:solidFill>
                  <a:schemeClr val="tx1"/>
                </a:solidFill>
                <a:latin typeface="Arial" panose="020B0604020202020204" pitchFamily="34" charset="0"/>
              </a:defRPr>
            </a:lvl1pPr>
            <a:lvl2pPr marL="742950" indent="-285750" defTabSz="957263">
              <a:defRPr sz="2800">
                <a:solidFill>
                  <a:schemeClr val="tx1"/>
                </a:solidFill>
                <a:latin typeface="Arial" panose="020B0604020202020204" pitchFamily="34" charset="0"/>
              </a:defRPr>
            </a:lvl2pPr>
            <a:lvl3pPr marL="1143000" indent="-228600" defTabSz="957263">
              <a:defRPr sz="2800">
                <a:solidFill>
                  <a:schemeClr val="tx1"/>
                </a:solidFill>
                <a:latin typeface="Arial" panose="020B0604020202020204" pitchFamily="34" charset="0"/>
              </a:defRPr>
            </a:lvl3pPr>
            <a:lvl4pPr marL="1600200" indent="-228600" defTabSz="957263">
              <a:defRPr sz="2800">
                <a:solidFill>
                  <a:schemeClr val="tx1"/>
                </a:solidFill>
                <a:latin typeface="Arial" panose="020B0604020202020204" pitchFamily="34" charset="0"/>
              </a:defRPr>
            </a:lvl4pPr>
            <a:lvl5pPr marL="2057400" indent="-228600" defTabSz="957263">
              <a:defRPr sz="2800">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2800">
                <a:solidFill>
                  <a:schemeClr val="tx1"/>
                </a:solidFill>
                <a:latin typeface="Arial" panose="020B0604020202020204" pitchFamily="34" charset="0"/>
              </a:defRPr>
            </a:lvl9pPr>
          </a:lstStyle>
          <a:p>
            <a:fld id="{01064808-EC8C-4F46-A1AB-9B7A6050F812}" type="slidenum">
              <a:rPr lang="en-US" altLang="de-DE" sz="1000" smtClean="0"/>
              <a:pPr/>
              <a:t>42</a:t>
            </a:fld>
            <a:endParaRPr lang="en-US" altLang="de-DE" sz="1000" smtClean="0"/>
          </a:p>
        </p:txBody>
      </p:sp>
      <p:sp>
        <p:nvSpPr>
          <p:cNvPr id="77830"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de-DE" altLang="de-DE" sz="1000" smtClean="0"/>
              <a:t>F-TH-VU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59106">
                                            <p:txEl>
                                              <p:pRg st="0" end="0"/>
                                            </p:txEl>
                                          </p:spTgt>
                                        </p:tgtEl>
                                        <p:attrNameLst>
                                          <p:attrName>style.visibility</p:attrName>
                                        </p:attrNameLst>
                                      </p:cBhvr>
                                      <p:to>
                                        <p:strVal val="visible"/>
                                      </p:to>
                                    </p:set>
                                    <p:animEffect transition="in" filter="blinds(horizontal)">
                                      <p:cBhvr>
                                        <p:cTn id="7" dur="500"/>
                                        <p:tgtEl>
                                          <p:spTgt spid="55910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59106">
                                            <p:txEl>
                                              <p:pRg st="1" end="1"/>
                                            </p:txEl>
                                          </p:spTgt>
                                        </p:tgtEl>
                                        <p:attrNameLst>
                                          <p:attrName>style.visibility</p:attrName>
                                        </p:attrNameLst>
                                      </p:cBhvr>
                                      <p:to>
                                        <p:strVal val="visible"/>
                                      </p:to>
                                    </p:set>
                                    <p:animEffect transition="in" filter="blinds(horizontal)">
                                      <p:cBhvr>
                                        <p:cTn id="12" dur="500"/>
                                        <p:tgtEl>
                                          <p:spTgt spid="55910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59106">
                                            <p:txEl>
                                              <p:pRg st="2" end="2"/>
                                            </p:txEl>
                                          </p:spTgt>
                                        </p:tgtEl>
                                        <p:attrNameLst>
                                          <p:attrName>style.visibility</p:attrName>
                                        </p:attrNameLst>
                                      </p:cBhvr>
                                      <p:to>
                                        <p:strVal val="visible"/>
                                      </p:to>
                                    </p:set>
                                    <p:animEffect transition="in" filter="blinds(horizontal)">
                                      <p:cBhvr>
                                        <p:cTn id="17" dur="500"/>
                                        <p:tgtEl>
                                          <p:spTgt spid="55910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59106">
                                            <p:txEl>
                                              <p:pRg st="3" end="3"/>
                                            </p:txEl>
                                          </p:spTgt>
                                        </p:tgtEl>
                                        <p:attrNameLst>
                                          <p:attrName>style.visibility</p:attrName>
                                        </p:attrNameLst>
                                      </p:cBhvr>
                                      <p:to>
                                        <p:strVal val="visible"/>
                                      </p:to>
                                    </p:set>
                                    <p:animEffect transition="in" filter="blinds(horizontal)">
                                      <p:cBhvr>
                                        <p:cTn id="22" dur="500"/>
                                        <p:tgtEl>
                                          <p:spTgt spid="55910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559106">
                                            <p:txEl>
                                              <p:pRg st="4" end="4"/>
                                            </p:txEl>
                                          </p:spTgt>
                                        </p:tgtEl>
                                        <p:attrNameLst>
                                          <p:attrName>style.visibility</p:attrName>
                                        </p:attrNameLst>
                                      </p:cBhvr>
                                      <p:to>
                                        <p:strVal val="visible"/>
                                      </p:to>
                                    </p:set>
                                    <p:animEffect transition="in" filter="blinds(horizontal)">
                                      <p:cBhvr>
                                        <p:cTn id="27" dur="500"/>
                                        <p:tgtEl>
                                          <p:spTgt spid="559106">
                                            <p:txEl>
                                              <p:pRg st="4" end="4"/>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559106">
                                            <p:txEl>
                                              <p:pRg st="5" end="5"/>
                                            </p:txEl>
                                          </p:spTgt>
                                        </p:tgtEl>
                                        <p:attrNameLst>
                                          <p:attrName>style.visibility</p:attrName>
                                        </p:attrNameLst>
                                      </p:cBhvr>
                                      <p:to>
                                        <p:strVal val="visible"/>
                                      </p:to>
                                    </p:set>
                                    <p:animEffect transition="in" filter="blinds(horizontal)">
                                      <p:cBhvr>
                                        <p:cTn id="30" dur="500"/>
                                        <p:tgtEl>
                                          <p:spTgt spid="559106">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559106">
                                            <p:txEl>
                                              <p:pRg st="6" end="6"/>
                                            </p:txEl>
                                          </p:spTgt>
                                        </p:tgtEl>
                                        <p:attrNameLst>
                                          <p:attrName>style.visibility</p:attrName>
                                        </p:attrNameLst>
                                      </p:cBhvr>
                                      <p:to>
                                        <p:strVal val="visible"/>
                                      </p:to>
                                    </p:set>
                                    <p:animEffect transition="in" filter="blinds(horizontal)">
                                      <p:cBhvr>
                                        <p:cTn id="35" dur="500"/>
                                        <p:tgtEl>
                                          <p:spTgt spid="55910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61154" name="Rectangle 2"/>
          <p:cNvSpPr>
            <a:spLocks noGrp="1" noChangeArrowheads="1"/>
          </p:cNvSpPr>
          <p:nvPr>
            <p:ph type="body" idx="1"/>
          </p:nvPr>
        </p:nvSpPr>
        <p:spPr bwMode="auto">
          <a:xfrm>
            <a:off x="250825" y="1341438"/>
            <a:ext cx="8642350" cy="4751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lnSpc>
                <a:spcPct val="80000"/>
              </a:lnSpc>
              <a:spcBef>
                <a:spcPct val="0"/>
              </a:spcBef>
              <a:buFontTx/>
              <a:buNone/>
            </a:pPr>
            <a:endParaRPr lang="de-DE" altLang="de-DE" sz="700" b="1" smtClean="0">
              <a:latin typeface="Arial" panose="020B0604020202020204" pitchFamily="34" charset="0"/>
            </a:endParaRPr>
          </a:p>
          <a:p>
            <a:pPr>
              <a:lnSpc>
                <a:spcPct val="110000"/>
              </a:lnSpc>
              <a:buFont typeface="Wingdings" panose="05000000000000000000" pitchFamily="2" charset="2"/>
              <a:buChar char="§"/>
            </a:pPr>
            <a:r>
              <a:rPr lang="de-DE" altLang="de-DE" sz="2600" smtClean="0">
                <a:latin typeface="Arial" panose="020B0604020202020204" pitchFamily="34" charset="0"/>
              </a:rPr>
              <a:t>Sagen Sie, wer Sie sind, dass etwas geschieht.</a:t>
            </a:r>
          </a:p>
          <a:p>
            <a:pPr>
              <a:lnSpc>
                <a:spcPct val="110000"/>
              </a:lnSpc>
              <a:buFont typeface="Wingdings" panose="05000000000000000000" pitchFamily="2" charset="2"/>
              <a:buChar char="§"/>
            </a:pPr>
            <a:r>
              <a:rPr lang="de-DE" altLang="de-DE" sz="2600" smtClean="0">
                <a:latin typeface="Arial" panose="020B0604020202020204" pitchFamily="34" charset="0"/>
              </a:rPr>
              <a:t>Halten Sie vorsichtigen Körperkontakt.</a:t>
            </a:r>
          </a:p>
          <a:p>
            <a:pPr>
              <a:lnSpc>
                <a:spcPct val="110000"/>
              </a:lnSpc>
              <a:buFont typeface="Wingdings" panose="05000000000000000000" pitchFamily="2" charset="2"/>
              <a:buChar char="§"/>
            </a:pPr>
            <a:r>
              <a:rPr lang="de-DE" altLang="de-DE" sz="2600" smtClean="0">
                <a:latin typeface="Arial" panose="020B0604020202020204" pitchFamily="34" charset="0"/>
              </a:rPr>
              <a:t>Kompetenz im fachlichen Bereich beruhigt.</a:t>
            </a:r>
          </a:p>
          <a:p>
            <a:pPr>
              <a:lnSpc>
                <a:spcPct val="110000"/>
              </a:lnSpc>
              <a:buFont typeface="Wingdings" panose="05000000000000000000" pitchFamily="2" charset="2"/>
              <a:buChar char="§"/>
            </a:pPr>
            <a:r>
              <a:rPr lang="de-DE" altLang="de-DE" sz="2600" smtClean="0">
                <a:latin typeface="Arial" panose="020B0604020202020204" pitchFamily="34" charset="0"/>
              </a:rPr>
              <a:t>Infos über die eingeleitete Maßnahmen geben.</a:t>
            </a:r>
          </a:p>
          <a:p>
            <a:pPr>
              <a:lnSpc>
                <a:spcPct val="110000"/>
              </a:lnSpc>
              <a:buFont typeface="Wingdings" panose="05000000000000000000" pitchFamily="2" charset="2"/>
              <a:buChar char="§"/>
            </a:pPr>
            <a:r>
              <a:rPr lang="de-DE" altLang="de-DE" sz="2600" smtClean="0">
                <a:latin typeface="Arial" panose="020B0604020202020204" pitchFamily="34" charset="0"/>
              </a:rPr>
              <a:t>Hören Sie den Personen “aktiv” zu und halten das Gespräch aufrecht.</a:t>
            </a:r>
          </a:p>
          <a:p>
            <a:pPr>
              <a:lnSpc>
                <a:spcPct val="110000"/>
              </a:lnSpc>
              <a:buFont typeface="Wingdings" panose="05000000000000000000" pitchFamily="2" charset="2"/>
              <a:buChar char="§"/>
            </a:pPr>
            <a:r>
              <a:rPr lang="de-DE" altLang="de-DE" sz="2600" smtClean="0">
                <a:latin typeface="Arial" panose="020B0604020202020204" pitchFamily="34" charset="0"/>
              </a:rPr>
              <a:t>Verletzten von Zuschauern abschirmen und niemals allein lassen.</a:t>
            </a:r>
          </a:p>
          <a:p>
            <a:pPr>
              <a:lnSpc>
                <a:spcPct val="110000"/>
              </a:lnSpc>
              <a:buFont typeface="Wingdings" panose="05000000000000000000" pitchFamily="2" charset="2"/>
              <a:buChar char="§"/>
            </a:pPr>
            <a:r>
              <a:rPr lang="de-DE" altLang="de-DE" sz="2600" smtClean="0">
                <a:latin typeface="Arial" panose="020B0604020202020204" pitchFamily="34" charset="0"/>
              </a:rPr>
              <a:t>Beachten Sie auch ggf. die Angehörigen.</a:t>
            </a:r>
          </a:p>
        </p:txBody>
      </p:sp>
      <p:sp>
        <p:nvSpPr>
          <p:cNvPr id="79875" name="Rectangle 4"/>
          <p:cNvSpPr>
            <a:spLocks noChangeArrowheads="1"/>
          </p:cNvSpPr>
          <p:nvPr/>
        </p:nvSpPr>
        <p:spPr bwMode="auto">
          <a:xfrm>
            <a:off x="1008063" y="815975"/>
            <a:ext cx="71278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57263">
              <a:defRPr sz="2800">
                <a:solidFill>
                  <a:schemeClr val="tx1"/>
                </a:solidFill>
                <a:latin typeface="Arial" panose="020B0604020202020204" pitchFamily="34" charset="0"/>
              </a:defRPr>
            </a:lvl1pPr>
            <a:lvl2pPr marL="742950" indent="-285750" defTabSz="957263">
              <a:defRPr sz="2800">
                <a:solidFill>
                  <a:schemeClr val="tx1"/>
                </a:solidFill>
                <a:latin typeface="Arial" panose="020B0604020202020204" pitchFamily="34" charset="0"/>
              </a:defRPr>
            </a:lvl2pPr>
            <a:lvl3pPr marL="1143000" indent="-228600" defTabSz="957263">
              <a:defRPr sz="2800">
                <a:solidFill>
                  <a:schemeClr val="tx1"/>
                </a:solidFill>
                <a:latin typeface="Arial" panose="020B0604020202020204" pitchFamily="34" charset="0"/>
              </a:defRPr>
            </a:lvl3pPr>
            <a:lvl4pPr marL="1600200" indent="-228600" defTabSz="957263">
              <a:defRPr sz="2800">
                <a:solidFill>
                  <a:schemeClr val="tx1"/>
                </a:solidFill>
                <a:latin typeface="Arial" panose="020B0604020202020204" pitchFamily="34" charset="0"/>
              </a:defRPr>
            </a:lvl4pPr>
            <a:lvl5pPr marL="2057400" indent="-228600" defTabSz="957263">
              <a:defRPr sz="2800">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2800">
                <a:solidFill>
                  <a:schemeClr val="tx1"/>
                </a:solidFill>
                <a:latin typeface="Arial" panose="020B0604020202020204" pitchFamily="34" charset="0"/>
              </a:defRPr>
            </a:lvl9pPr>
          </a:lstStyle>
          <a:p>
            <a:pPr algn="ctr"/>
            <a:r>
              <a:rPr lang="de-DE" altLang="de-DE" sz="3200" b="1">
                <a:solidFill>
                  <a:schemeClr val="tx2"/>
                </a:solidFill>
              </a:rPr>
              <a:t>Psychische Erste Hilfe (PEH)</a:t>
            </a:r>
          </a:p>
        </p:txBody>
      </p:sp>
      <p:sp>
        <p:nvSpPr>
          <p:cNvPr id="79876" name="Rectangle 3"/>
          <p:cNvSpPr>
            <a:spLocks noGrp="1" noChangeArrowheads="1"/>
          </p:cNvSpPr>
          <p:nvPr>
            <p:ph type="title"/>
          </p:nvPr>
        </p:nvSpPr>
        <p:spPr>
          <a:xfrm>
            <a:off x="107950" y="260350"/>
            <a:ext cx="4824413" cy="381000"/>
          </a:xfrm>
          <a:noFill/>
        </p:spPr>
        <p:txBody>
          <a:bodyPr/>
          <a:lstStyle/>
          <a:p>
            <a:r>
              <a:rPr lang="de-DE" altLang="de-DE" smtClean="0"/>
              <a:t>Rechtsgrundlagen und Einsatzlehre   </a:t>
            </a:r>
            <a:r>
              <a:rPr lang="de-DE" altLang="de-DE" b="0" smtClean="0"/>
              <a:t>– Erste Hilfe –</a:t>
            </a:r>
          </a:p>
        </p:txBody>
      </p:sp>
      <p:sp>
        <p:nvSpPr>
          <p:cNvPr id="79877" name="Foliennummernplatzhalter 3"/>
          <p:cNvSpPr>
            <a:spLocks noGrp="1"/>
          </p:cNvSpPr>
          <p:nvPr>
            <p:ph type="sldNum" sz="quarter" idx="10"/>
          </p:nvPr>
        </p:nvSpPr>
        <p:spPr>
          <a:xfrm>
            <a:off x="7059613" y="6477000"/>
            <a:ext cx="1905000" cy="265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800">
                <a:solidFill>
                  <a:schemeClr val="tx1"/>
                </a:solidFill>
                <a:latin typeface="Arial" panose="020B0604020202020204" pitchFamily="34" charset="0"/>
              </a:defRPr>
            </a:lvl1pPr>
            <a:lvl2pPr marL="742950" indent="-285750" defTabSz="957263">
              <a:defRPr sz="2800">
                <a:solidFill>
                  <a:schemeClr val="tx1"/>
                </a:solidFill>
                <a:latin typeface="Arial" panose="020B0604020202020204" pitchFamily="34" charset="0"/>
              </a:defRPr>
            </a:lvl2pPr>
            <a:lvl3pPr marL="1143000" indent="-228600" defTabSz="957263">
              <a:defRPr sz="2800">
                <a:solidFill>
                  <a:schemeClr val="tx1"/>
                </a:solidFill>
                <a:latin typeface="Arial" panose="020B0604020202020204" pitchFamily="34" charset="0"/>
              </a:defRPr>
            </a:lvl3pPr>
            <a:lvl4pPr marL="1600200" indent="-228600" defTabSz="957263">
              <a:defRPr sz="2800">
                <a:solidFill>
                  <a:schemeClr val="tx1"/>
                </a:solidFill>
                <a:latin typeface="Arial" panose="020B0604020202020204" pitchFamily="34" charset="0"/>
              </a:defRPr>
            </a:lvl4pPr>
            <a:lvl5pPr marL="2057400" indent="-228600" defTabSz="957263">
              <a:defRPr sz="2800">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2800">
                <a:solidFill>
                  <a:schemeClr val="tx1"/>
                </a:solidFill>
                <a:latin typeface="Arial" panose="020B0604020202020204" pitchFamily="34" charset="0"/>
              </a:defRPr>
            </a:lvl9pPr>
          </a:lstStyle>
          <a:p>
            <a:fld id="{524E1CD7-65EB-482B-83D3-FC56D25F0230}" type="slidenum">
              <a:rPr lang="en-US" altLang="de-DE" sz="1000" smtClean="0"/>
              <a:pPr/>
              <a:t>43</a:t>
            </a:fld>
            <a:endParaRPr lang="en-US" altLang="de-DE" sz="1000" smtClean="0"/>
          </a:p>
        </p:txBody>
      </p:sp>
      <p:sp>
        <p:nvSpPr>
          <p:cNvPr id="79878"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de-DE" altLang="de-DE" sz="1000" smtClean="0"/>
              <a:t>F-TH-VU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61154">
                                            <p:txEl>
                                              <p:pRg st="1" end="1"/>
                                            </p:txEl>
                                          </p:spTgt>
                                        </p:tgtEl>
                                        <p:attrNameLst>
                                          <p:attrName>style.visibility</p:attrName>
                                        </p:attrNameLst>
                                      </p:cBhvr>
                                      <p:to>
                                        <p:strVal val="visible"/>
                                      </p:to>
                                    </p:set>
                                    <p:animEffect transition="in" filter="blinds(horizontal)">
                                      <p:cBhvr>
                                        <p:cTn id="7" dur="500"/>
                                        <p:tgtEl>
                                          <p:spTgt spid="56115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61154">
                                            <p:txEl>
                                              <p:pRg st="2" end="2"/>
                                            </p:txEl>
                                          </p:spTgt>
                                        </p:tgtEl>
                                        <p:attrNameLst>
                                          <p:attrName>style.visibility</p:attrName>
                                        </p:attrNameLst>
                                      </p:cBhvr>
                                      <p:to>
                                        <p:strVal val="visible"/>
                                      </p:to>
                                    </p:set>
                                    <p:animEffect transition="in" filter="blinds(horizontal)">
                                      <p:cBhvr>
                                        <p:cTn id="12" dur="500"/>
                                        <p:tgtEl>
                                          <p:spTgt spid="56115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61154">
                                            <p:txEl>
                                              <p:pRg st="3" end="3"/>
                                            </p:txEl>
                                          </p:spTgt>
                                        </p:tgtEl>
                                        <p:attrNameLst>
                                          <p:attrName>style.visibility</p:attrName>
                                        </p:attrNameLst>
                                      </p:cBhvr>
                                      <p:to>
                                        <p:strVal val="visible"/>
                                      </p:to>
                                    </p:set>
                                    <p:animEffect transition="in" filter="blinds(horizontal)">
                                      <p:cBhvr>
                                        <p:cTn id="17" dur="500"/>
                                        <p:tgtEl>
                                          <p:spTgt spid="56115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61154">
                                            <p:txEl>
                                              <p:pRg st="4" end="4"/>
                                            </p:txEl>
                                          </p:spTgt>
                                        </p:tgtEl>
                                        <p:attrNameLst>
                                          <p:attrName>style.visibility</p:attrName>
                                        </p:attrNameLst>
                                      </p:cBhvr>
                                      <p:to>
                                        <p:strVal val="visible"/>
                                      </p:to>
                                    </p:set>
                                    <p:animEffect transition="in" filter="blinds(horizontal)">
                                      <p:cBhvr>
                                        <p:cTn id="22" dur="500"/>
                                        <p:tgtEl>
                                          <p:spTgt spid="561154">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561154">
                                            <p:txEl>
                                              <p:pRg st="5" end="5"/>
                                            </p:txEl>
                                          </p:spTgt>
                                        </p:tgtEl>
                                        <p:attrNameLst>
                                          <p:attrName>style.visibility</p:attrName>
                                        </p:attrNameLst>
                                      </p:cBhvr>
                                      <p:to>
                                        <p:strVal val="visible"/>
                                      </p:to>
                                    </p:set>
                                    <p:animEffect transition="in" filter="blinds(horizontal)">
                                      <p:cBhvr>
                                        <p:cTn id="27" dur="500"/>
                                        <p:tgtEl>
                                          <p:spTgt spid="561154">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561154">
                                            <p:txEl>
                                              <p:pRg st="6" end="6"/>
                                            </p:txEl>
                                          </p:spTgt>
                                        </p:tgtEl>
                                        <p:attrNameLst>
                                          <p:attrName>style.visibility</p:attrName>
                                        </p:attrNameLst>
                                      </p:cBhvr>
                                      <p:to>
                                        <p:strVal val="visible"/>
                                      </p:to>
                                    </p:set>
                                    <p:animEffect transition="in" filter="blinds(horizontal)">
                                      <p:cBhvr>
                                        <p:cTn id="32" dur="500"/>
                                        <p:tgtEl>
                                          <p:spTgt spid="561154">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561154">
                                            <p:txEl>
                                              <p:pRg st="7" end="7"/>
                                            </p:txEl>
                                          </p:spTgt>
                                        </p:tgtEl>
                                        <p:attrNameLst>
                                          <p:attrName>style.visibility</p:attrName>
                                        </p:attrNameLst>
                                      </p:cBhvr>
                                      <p:to>
                                        <p:strVal val="visible"/>
                                      </p:to>
                                    </p:set>
                                    <p:animEffect transition="in" filter="blinds(horizontal)">
                                      <p:cBhvr>
                                        <p:cTn id="37" dur="500"/>
                                        <p:tgtEl>
                                          <p:spTgt spid="56115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82" name="Oval 6"/>
          <p:cNvSpPr>
            <a:spLocks noChangeArrowheads="1"/>
          </p:cNvSpPr>
          <p:nvPr/>
        </p:nvSpPr>
        <p:spPr bwMode="auto">
          <a:xfrm>
            <a:off x="179388" y="3357563"/>
            <a:ext cx="2794000" cy="1366837"/>
          </a:xfrm>
          <a:prstGeom prst="ellipse">
            <a:avLst/>
          </a:prstGeom>
          <a:solidFill>
            <a:srgbClr val="99CCFF"/>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de-DE" altLang="de-DE" sz="2400" b="1"/>
              <a:t>Sicherung der</a:t>
            </a:r>
          </a:p>
          <a:p>
            <a:pPr algn="ctr"/>
            <a:r>
              <a:rPr lang="de-DE" altLang="de-DE" sz="2400" b="1"/>
              <a:t>Einsatzstelle</a:t>
            </a:r>
          </a:p>
        </p:txBody>
      </p:sp>
      <p:sp>
        <p:nvSpPr>
          <p:cNvPr id="434183" name="Oval 7"/>
          <p:cNvSpPr>
            <a:spLocks noChangeArrowheads="1"/>
          </p:cNvSpPr>
          <p:nvPr/>
        </p:nvSpPr>
        <p:spPr bwMode="auto">
          <a:xfrm>
            <a:off x="6011863" y="1628775"/>
            <a:ext cx="2808287" cy="1427163"/>
          </a:xfrm>
          <a:prstGeom prst="ellipse">
            <a:avLst/>
          </a:prstGeom>
          <a:solidFill>
            <a:srgbClr val="99CCFF"/>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de-DE" altLang="de-DE" sz="2400" b="1"/>
              <a:t>Ordnung des</a:t>
            </a:r>
          </a:p>
          <a:p>
            <a:pPr algn="ctr"/>
            <a:r>
              <a:rPr lang="de-DE" altLang="de-DE" sz="2400" b="1"/>
              <a:t>Einsatzraumes</a:t>
            </a:r>
          </a:p>
        </p:txBody>
      </p:sp>
      <p:sp>
        <p:nvSpPr>
          <p:cNvPr id="434184" name="Oval 8"/>
          <p:cNvSpPr>
            <a:spLocks noChangeArrowheads="1"/>
          </p:cNvSpPr>
          <p:nvPr/>
        </p:nvSpPr>
        <p:spPr bwMode="auto">
          <a:xfrm>
            <a:off x="6156325" y="3268663"/>
            <a:ext cx="2879725" cy="1528762"/>
          </a:xfrm>
          <a:prstGeom prst="ellipse">
            <a:avLst/>
          </a:prstGeom>
          <a:solidFill>
            <a:srgbClr val="99CCFF"/>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de-DE" altLang="de-DE" sz="2400" b="1"/>
              <a:t>Koordination</a:t>
            </a:r>
          </a:p>
          <a:p>
            <a:pPr algn="ctr"/>
            <a:r>
              <a:rPr lang="de-DE" altLang="de-DE" sz="2400" b="1"/>
              <a:t>Feuerwehr</a:t>
            </a:r>
          </a:p>
          <a:p>
            <a:pPr algn="ctr"/>
            <a:r>
              <a:rPr lang="de-DE" altLang="de-DE" sz="2400" b="1"/>
              <a:t>Rettungsdienst</a:t>
            </a:r>
          </a:p>
        </p:txBody>
      </p:sp>
      <p:sp>
        <p:nvSpPr>
          <p:cNvPr id="434185" name="Oval 9"/>
          <p:cNvSpPr>
            <a:spLocks noChangeArrowheads="1"/>
          </p:cNvSpPr>
          <p:nvPr/>
        </p:nvSpPr>
        <p:spPr bwMode="auto">
          <a:xfrm>
            <a:off x="2108200" y="4365625"/>
            <a:ext cx="4929188" cy="2032000"/>
          </a:xfrm>
          <a:prstGeom prst="ellipse">
            <a:avLst/>
          </a:prstGeom>
          <a:solidFill>
            <a:srgbClr val="99CCFF"/>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de-DE" altLang="de-DE" sz="2400" b="1"/>
              <a:t>Gliederung des Einsatzes</a:t>
            </a:r>
          </a:p>
          <a:p>
            <a:pPr algn="ctr"/>
            <a:r>
              <a:rPr lang="de-DE" altLang="de-DE" sz="2400" b="1"/>
              <a:t>in mehrere Phasen</a:t>
            </a:r>
          </a:p>
          <a:p>
            <a:pPr algn="ctr"/>
            <a:r>
              <a:rPr lang="de-DE" altLang="de-DE" sz="2400" b="1"/>
              <a:t>„Erst-, Versorgungs- und </a:t>
            </a:r>
          </a:p>
          <a:p>
            <a:pPr algn="ctr"/>
            <a:r>
              <a:rPr lang="de-DE" altLang="de-DE" sz="2400" b="1"/>
              <a:t>Rettungsöffnung“</a:t>
            </a:r>
          </a:p>
        </p:txBody>
      </p:sp>
      <p:sp>
        <p:nvSpPr>
          <p:cNvPr id="434186" name="Oval 10"/>
          <p:cNvSpPr>
            <a:spLocks noChangeArrowheads="1"/>
          </p:cNvSpPr>
          <p:nvPr/>
        </p:nvSpPr>
        <p:spPr bwMode="auto">
          <a:xfrm>
            <a:off x="2879725" y="765175"/>
            <a:ext cx="3384550" cy="1508125"/>
          </a:xfrm>
          <a:prstGeom prst="ellipse">
            <a:avLst/>
          </a:prstGeom>
          <a:solidFill>
            <a:srgbClr val="99CCFF"/>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de-DE" altLang="de-DE" sz="2400" b="1"/>
              <a:t>Patientenorientierte </a:t>
            </a:r>
          </a:p>
          <a:p>
            <a:pPr algn="ctr"/>
            <a:r>
              <a:rPr lang="de-DE" altLang="de-DE" sz="2400" b="1"/>
              <a:t>Rettung</a:t>
            </a:r>
          </a:p>
        </p:txBody>
      </p:sp>
      <p:sp>
        <p:nvSpPr>
          <p:cNvPr id="434187" name="Oval 11"/>
          <p:cNvSpPr>
            <a:spLocks noChangeArrowheads="1"/>
          </p:cNvSpPr>
          <p:nvPr/>
        </p:nvSpPr>
        <p:spPr bwMode="auto">
          <a:xfrm>
            <a:off x="179388" y="1641475"/>
            <a:ext cx="2949575" cy="1500188"/>
          </a:xfrm>
          <a:prstGeom prst="ellipse">
            <a:avLst/>
          </a:prstGeom>
          <a:solidFill>
            <a:srgbClr val="99CCFF"/>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de-DE" altLang="de-DE" sz="2400" b="1"/>
              <a:t>Herstellung der</a:t>
            </a:r>
          </a:p>
          <a:p>
            <a:pPr algn="ctr"/>
            <a:r>
              <a:rPr lang="de-DE" altLang="de-DE" sz="2400" b="1"/>
              <a:t>Rettungsfähigkeit</a:t>
            </a:r>
          </a:p>
        </p:txBody>
      </p:sp>
      <p:sp>
        <p:nvSpPr>
          <p:cNvPr id="81928" name="Rectangle 15"/>
          <p:cNvSpPr>
            <a:spLocks noGrp="1" noChangeArrowheads="1"/>
          </p:cNvSpPr>
          <p:nvPr>
            <p:ph type="title"/>
          </p:nvPr>
        </p:nvSpPr>
        <p:spPr>
          <a:xfrm>
            <a:off x="107950" y="260350"/>
            <a:ext cx="6408738" cy="381000"/>
          </a:xfrm>
          <a:noFill/>
        </p:spPr>
        <p:txBody>
          <a:bodyPr/>
          <a:lstStyle/>
          <a:p>
            <a:r>
              <a:rPr lang="de-DE" altLang="de-DE" smtClean="0"/>
              <a:t>Rechtsgrundlagen und Einsatzlehre   </a:t>
            </a:r>
            <a:r>
              <a:rPr lang="de-DE" altLang="de-DE" b="0" smtClean="0"/>
              <a:t>– Zusammenfassung –</a:t>
            </a:r>
          </a:p>
        </p:txBody>
      </p:sp>
      <p:grpSp>
        <p:nvGrpSpPr>
          <p:cNvPr id="81929" name="Gruppieren 14"/>
          <p:cNvGrpSpPr>
            <a:grpSpLocks/>
          </p:cNvGrpSpPr>
          <p:nvPr/>
        </p:nvGrpSpPr>
        <p:grpSpPr bwMode="auto">
          <a:xfrm>
            <a:off x="2851150" y="2405063"/>
            <a:ext cx="3441700" cy="1887537"/>
            <a:chOff x="3203575" y="2565400"/>
            <a:chExt cx="2971800" cy="1600200"/>
          </a:xfrm>
        </p:grpSpPr>
        <p:sp>
          <p:nvSpPr>
            <p:cNvPr id="81933" name="Oval 4"/>
            <p:cNvSpPr>
              <a:spLocks noChangeArrowheads="1"/>
            </p:cNvSpPr>
            <p:nvPr/>
          </p:nvSpPr>
          <p:spPr bwMode="auto">
            <a:xfrm>
              <a:off x="3203575" y="2565400"/>
              <a:ext cx="2971800" cy="1600200"/>
            </a:xfrm>
            <a:prstGeom prst="ellipse">
              <a:avLst/>
            </a:prstGeom>
            <a:solidFill>
              <a:schemeClr val="bg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de-DE" altLang="de-DE"/>
            </a:p>
          </p:txBody>
        </p:sp>
        <p:pic>
          <p:nvPicPr>
            <p:cNvPr id="81934" name="Grafik 13" descr="Abklappen Vorderwagen bei Dachabnahm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6801" y="2924944"/>
              <a:ext cx="2422839"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930" name="Text Box 50"/>
          <p:cNvSpPr txBox="1">
            <a:spLocks noChangeArrowheads="1"/>
          </p:cNvSpPr>
          <p:nvPr/>
        </p:nvSpPr>
        <p:spPr bwMode="auto">
          <a:xfrm>
            <a:off x="5292725" y="4133850"/>
            <a:ext cx="10795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spcBef>
                <a:spcPct val="50000"/>
              </a:spcBef>
            </a:pPr>
            <a:r>
              <a:rPr lang="de-DE" altLang="de-DE" sz="900"/>
              <a:t>Abb. 23</a:t>
            </a:r>
          </a:p>
        </p:txBody>
      </p:sp>
      <p:sp>
        <p:nvSpPr>
          <p:cNvPr id="81931" name="Foliennummernplatzhalter 3"/>
          <p:cNvSpPr>
            <a:spLocks noGrp="1"/>
          </p:cNvSpPr>
          <p:nvPr>
            <p:ph type="sldNum" sz="quarter" idx="10"/>
          </p:nvPr>
        </p:nvSpPr>
        <p:spPr>
          <a:xfrm>
            <a:off x="7059613" y="6477000"/>
            <a:ext cx="1905000" cy="265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800">
                <a:solidFill>
                  <a:schemeClr val="tx1"/>
                </a:solidFill>
                <a:latin typeface="Arial" panose="020B0604020202020204" pitchFamily="34" charset="0"/>
              </a:defRPr>
            </a:lvl1pPr>
            <a:lvl2pPr marL="742950" indent="-285750" defTabSz="957263">
              <a:defRPr sz="2800">
                <a:solidFill>
                  <a:schemeClr val="tx1"/>
                </a:solidFill>
                <a:latin typeface="Arial" panose="020B0604020202020204" pitchFamily="34" charset="0"/>
              </a:defRPr>
            </a:lvl2pPr>
            <a:lvl3pPr marL="1143000" indent="-228600" defTabSz="957263">
              <a:defRPr sz="2800">
                <a:solidFill>
                  <a:schemeClr val="tx1"/>
                </a:solidFill>
                <a:latin typeface="Arial" panose="020B0604020202020204" pitchFamily="34" charset="0"/>
              </a:defRPr>
            </a:lvl3pPr>
            <a:lvl4pPr marL="1600200" indent="-228600" defTabSz="957263">
              <a:defRPr sz="2800">
                <a:solidFill>
                  <a:schemeClr val="tx1"/>
                </a:solidFill>
                <a:latin typeface="Arial" panose="020B0604020202020204" pitchFamily="34" charset="0"/>
              </a:defRPr>
            </a:lvl4pPr>
            <a:lvl5pPr marL="2057400" indent="-228600" defTabSz="957263">
              <a:defRPr sz="2800">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2800">
                <a:solidFill>
                  <a:schemeClr val="tx1"/>
                </a:solidFill>
                <a:latin typeface="Arial" panose="020B0604020202020204" pitchFamily="34" charset="0"/>
              </a:defRPr>
            </a:lvl9pPr>
          </a:lstStyle>
          <a:p>
            <a:fld id="{EB9378F9-563E-4065-B265-C38FFC4BF53E}" type="slidenum">
              <a:rPr lang="en-US" altLang="de-DE" sz="1000" smtClean="0"/>
              <a:pPr/>
              <a:t>44</a:t>
            </a:fld>
            <a:endParaRPr lang="en-US" altLang="de-DE" sz="1000" smtClean="0"/>
          </a:p>
        </p:txBody>
      </p:sp>
      <p:sp>
        <p:nvSpPr>
          <p:cNvPr id="81932"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de-DE" altLang="de-DE" sz="1000" smtClean="0"/>
              <a:t>F-TH-VU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4186"/>
                                        </p:tgtEl>
                                        <p:attrNameLst>
                                          <p:attrName>style.visibility</p:attrName>
                                        </p:attrNameLst>
                                      </p:cBhvr>
                                      <p:to>
                                        <p:strVal val="visible"/>
                                      </p:to>
                                    </p:set>
                                    <p:animEffect transition="in" filter="blinds(horizontal)">
                                      <p:cBhvr>
                                        <p:cTn id="7" dur="500"/>
                                        <p:tgtEl>
                                          <p:spTgt spid="4341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34183"/>
                                        </p:tgtEl>
                                        <p:attrNameLst>
                                          <p:attrName>style.visibility</p:attrName>
                                        </p:attrNameLst>
                                      </p:cBhvr>
                                      <p:to>
                                        <p:strVal val="visible"/>
                                      </p:to>
                                    </p:set>
                                    <p:animEffect transition="in" filter="blinds(horizontal)">
                                      <p:cBhvr>
                                        <p:cTn id="12" dur="500"/>
                                        <p:tgtEl>
                                          <p:spTgt spid="4341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34184"/>
                                        </p:tgtEl>
                                        <p:attrNameLst>
                                          <p:attrName>style.visibility</p:attrName>
                                        </p:attrNameLst>
                                      </p:cBhvr>
                                      <p:to>
                                        <p:strVal val="visible"/>
                                      </p:to>
                                    </p:set>
                                    <p:animEffect transition="in" filter="blinds(horizontal)">
                                      <p:cBhvr>
                                        <p:cTn id="17" dur="500"/>
                                        <p:tgtEl>
                                          <p:spTgt spid="43418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34185"/>
                                        </p:tgtEl>
                                        <p:attrNameLst>
                                          <p:attrName>style.visibility</p:attrName>
                                        </p:attrNameLst>
                                      </p:cBhvr>
                                      <p:to>
                                        <p:strVal val="visible"/>
                                      </p:to>
                                    </p:set>
                                    <p:animEffect transition="in" filter="blinds(horizontal)">
                                      <p:cBhvr>
                                        <p:cTn id="22" dur="500"/>
                                        <p:tgtEl>
                                          <p:spTgt spid="43418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34182"/>
                                        </p:tgtEl>
                                        <p:attrNameLst>
                                          <p:attrName>style.visibility</p:attrName>
                                        </p:attrNameLst>
                                      </p:cBhvr>
                                      <p:to>
                                        <p:strVal val="visible"/>
                                      </p:to>
                                    </p:set>
                                    <p:animEffect transition="in" filter="blinds(horizontal)">
                                      <p:cBhvr>
                                        <p:cTn id="27" dur="500"/>
                                        <p:tgtEl>
                                          <p:spTgt spid="43418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34187"/>
                                        </p:tgtEl>
                                        <p:attrNameLst>
                                          <p:attrName>style.visibility</p:attrName>
                                        </p:attrNameLst>
                                      </p:cBhvr>
                                      <p:to>
                                        <p:strVal val="visible"/>
                                      </p:to>
                                    </p:set>
                                    <p:animEffect transition="in" filter="blinds(horizontal)">
                                      <p:cBhvr>
                                        <p:cTn id="32" dur="500"/>
                                        <p:tgtEl>
                                          <p:spTgt spid="434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82" grpId="0" animBg="1"/>
      <p:bldP spid="434183" grpId="0" animBg="1"/>
      <p:bldP spid="434184" grpId="0" animBg="1"/>
      <p:bldP spid="434185" grpId="0" animBg="1"/>
      <p:bldP spid="434186" grpId="0" animBg="1"/>
      <p:bldP spid="43418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5"/>
          <p:cNvSpPr>
            <a:spLocks noGrp="1" noChangeArrowheads="1"/>
          </p:cNvSpPr>
          <p:nvPr>
            <p:ph type="title"/>
          </p:nvPr>
        </p:nvSpPr>
        <p:spPr>
          <a:xfrm>
            <a:off x="107950" y="260350"/>
            <a:ext cx="6408738" cy="381000"/>
          </a:xfrm>
          <a:noFill/>
        </p:spPr>
        <p:txBody>
          <a:bodyPr/>
          <a:lstStyle/>
          <a:p>
            <a:r>
              <a:rPr lang="de-DE" altLang="de-DE" smtClean="0"/>
              <a:t>Rechtsgrundlagen und Einsatzlehre</a:t>
            </a:r>
          </a:p>
        </p:txBody>
      </p:sp>
      <p:sp>
        <p:nvSpPr>
          <p:cNvPr id="83971" name="Rectangle 4"/>
          <p:cNvSpPr>
            <a:spLocks noChangeArrowheads="1"/>
          </p:cNvSpPr>
          <p:nvPr/>
        </p:nvSpPr>
        <p:spPr bwMode="auto">
          <a:xfrm>
            <a:off x="1008063" y="765175"/>
            <a:ext cx="71278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57263">
              <a:defRPr sz="2800">
                <a:solidFill>
                  <a:schemeClr val="tx1"/>
                </a:solidFill>
                <a:latin typeface="Arial" panose="020B0604020202020204" pitchFamily="34" charset="0"/>
              </a:defRPr>
            </a:lvl1pPr>
            <a:lvl2pPr marL="742950" indent="-285750" defTabSz="957263">
              <a:defRPr sz="2800">
                <a:solidFill>
                  <a:schemeClr val="tx1"/>
                </a:solidFill>
                <a:latin typeface="Arial" panose="020B0604020202020204" pitchFamily="34" charset="0"/>
              </a:defRPr>
            </a:lvl2pPr>
            <a:lvl3pPr marL="1143000" indent="-228600" defTabSz="957263">
              <a:defRPr sz="2800">
                <a:solidFill>
                  <a:schemeClr val="tx1"/>
                </a:solidFill>
                <a:latin typeface="Arial" panose="020B0604020202020204" pitchFamily="34" charset="0"/>
              </a:defRPr>
            </a:lvl3pPr>
            <a:lvl4pPr marL="1600200" indent="-228600" defTabSz="957263">
              <a:defRPr sz="2800">
                <a:solidFill>
                  <a:schemeClr val="tx1"/>
                </a:solidFill>
                <a:latin typeface="Arial" panose="020B0604020202020204" pitchFamily="34" charset="0"/>
              </a:defRPr>
            </a:lvl4pPr>
            <a:lvl5pPr marL="2057400" indent="-228600" defTabSz="957263">
              <a:defRPr sz="2800">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2800">
                <a:solidFill>
                  <a:schemeClr val="tx1"/>
                </a:solidFill>
                <a:latin typeface="Arial" panose="020B0604020202020204" pitchFamily="34" charset="0"/>
              </a:defRPr>
            </a:lvl9pPr>
          </a:lstStyle>
          <a:p>
            <a:pPr algn="ctr"/>
            <a:r>
              <a:rPr lang="de-DE" altLang="de-DE" sz="3200" b="1">
                <a:solidFill>
                  <a:schemeClr val="tx2"/>
                </a:solidFill>
              </a:rPr>
              <a:t>Abbildungsverzeichnis</a:t>
            </a:r>
          </a:p>
        </p:txBody>
      </p:sp>
      <p:sp>
        <p:nvSpPr>
          <p:cNvPr id="83972" name="Text Box 4"/>
          <p:cNvSpPr txBox="1">
            <a:spLocks noChangeArrowheads="1"/>
          </p:cNvSpPr>
          <p:nvPr/>
        </p:nvSpPr>
        <p:spPr bwMode="auto">
          <a:xfrm>
            <a:off x="169863" y="1196975"/>
            <a:ext cx="8804275" cy="520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762000">
              <a:defRPr sz="2800">
                <a:solidFill>
                  <a:schemeClr val="tx1"/>
                </a:solidFill>
                <a:latin typeface="Arial" panose="020B0604020202020204" pitchFamily="34" charset="0"/>
              </a:defRPr>
            </a:lvl1pPr>
            <a:lvl2pPr marL="742950" indent="-285750" defTabSz="762000">
              <a:defRPr sz="2800">
                <a:solidFill>
                  <a:schemeClr val="tx1"/>
                </a:solidFill>
                <a:latin typeface="Arial" panose="020B0604020202020204" pitchFamily="34" charset="0"/>
              </a:defRPr>
            </a:lvl2pPr>
            <a:lvl3pPr marL="1143000" indent="-228600" defTabSz="762000">
              <a:defRPr sz="2800">
                <a:solidFill>
                  <a:schemeClr val="tx1"/>
                </a:solidFill>
                <a:latin typeface="Arial" panose="020B0604020202020204" pitchFamily="34" charset="0"/>
              </a:defRPr>
            </a:lvl3pPr>
            <a:lvl4pPr marL="1600200" indent="-228600" defTabSz="762000">
              <a:defRPr sz="2800">
                <a:solidFill>
                  <a:schemeClr val="tx1"/>
                </a:solidFill>
                <a:latin typeface="Arial" panose="020B0604020202020204" pitchFamily="34" charset="0"/>
              </a:defRPr>
            </a:lvl4pPr>
            <a:lvl5pPr marL="2057400" indent="-228600" defTabSz="762000">
              <a:defRPr sz="28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de-DE" altLang="de-DE" sz="2000" b="1" dirty="0" smtClean="0"/>
              <a:t>Hessische Landesfeuerwehrschule</a:t>
            </a:r>
          </a:p>
          <a:p>
            <a:pPr eaLnBrk="1" hangingPunct="1">
              <a:defRPr/>
            </a:pPr>
            <a:r>
              <a:rPr lang="de-DE" altLang="de-DE" sz="2000" dirty="0" smtClean="0"/>
              <a:t>Abb. 1, 2, 11, 14 bis 18, 22</a:t>
            </a:r>
          </a:p>
          <a:p>
            <a:pPr eaLnBrk="1" hangingPunct="1">
              <a:defRPr/>
            </a:pPr>
            <a:endParaRPr lang="de-DE" altLang="de-DE" sz="1000" dirty="0" smtClean="0"/>
          </a:p>
          <a:p>
            <a:pPr eaLnBrk="1" hangingPunct="1">
              <a:defRPr/>
            </a:pPr>
            <a:r>
              <a:rPr lang="de-DE" altLang="de-DE" sz="2000" b="1" dirty="0" smtClean="0"/>
              <a:t>Feuerwehrdienstvorschrift 1 (FwDV 1)</a:t>
            </a:r>
          </a:p>
          <a:p>
            <a:pPr eaLnBrk="1" hangingPunct="1">
              <a:defRPr/>
            </a:pPr>
            <a:r>
              <a:rPr lang="de-DE" altLang="de-DE" sz="2000" dirty="0" smtClean="0"/>
              <a:t>Abb. </a:t>
            </a:r>
            <a:r>
              <a:rPr lang="de-DE" altLang="de-DE" sz="2000" dirty="0"/>
              <a:t>3</a:t>
            </a:r>
            <a:r>
              <a:rPr lang="de-DE" altLang="de-DE" sz="2000" dirty="0" smtClean="0"/>
              <a:t> bis </a:t>
            </a:r>
            <a:r>
              <a:rPr lang="de-DE" altLang="de-DE" sz="2000" dirty="0"/>
              <a:t>9</a:t>
            </a:r>
            <a:endParaRPr lang="de-DE" altLang="de-DE" sz="2000" dirty="0" smtClean="0"/>
          </a:p>
          <a:p>
            <a:pPr eaLnBrk="1" hangingPunct="1">
              <a:defRPr/>
            </a:pPr>
            <a:endParaRPr lang="de-DE" altLang="de-DE" sz="1000" dirty="0" smtClean="0"/>
          </a:p>
          <a:p>
            <a:pPr eaLnBrk="1" hangingPunct="1">
              <a:defRPr/>
            </a:pPr>
            <a:r>
              <a:rPr lang="de-DE" altLang="de-DE" sz="2000" b="1" dirty="0" smtClean="0"/>
              <a:t>Feuerwehrdienstvorschrift 3 (FwDV 3)</a:t>
            </a:r>
          </a:p>
          <a:p>
            <a:pPr eaLnBrk="1" hangingPunct="1">
              <a:defRPr/>
            </a:pPr>
            <a:r>
              <a:rPr lang="de-DE" altLang="de-DE" sz="2000" dirty="0" smtClean="0"/>
              <a:t>Abb. 12</a:t>
            </a:r>
          </a:p>
          <a:p>
            <a:pPr eaLnBrk="1" hangingPunct="1">
              <a:defRPr/>
            </a:pPr>
            <a:endParaRPr lang="de-DE" altLang="de-DE" sz="1050" dirty="0" smtClean="0"/>
          </a:p>
          <a:p>
            <a:pPr eaLnBrk="1" hangingPunct="1">
              <a:defRPr/>
            </a:pPr>
            <a:r>
              <a:rPr lang="de-DE" altLang="de-DE" sz="2000" b="1" dirty="0"/>
              <a:t>Südmersen, Jan</a:t>
            </a:r>
          </a:p>
          <a:p>
            <a:pPr eaLnBrk="1" hangingPunct="1">
              <a:defRPr/>
            </a:pPr>
            <a:r>
              <a:rPr lang="de-DE" altLang="de-DE" sz="2000" dirty="0"/>
              <a:t>Abb. 13</a:t>
            </a:r>
          </a:p>
          <a:p>
            <a:pPr eaLnBrk="1" hangingPunct="1">
              <a:defRPr/>
            </a:pPr>
            <a:endParaRPr lang="de-DE" altLang="de-DE" sz="1000" dirty="0" smtClean="0"/>
          </a:p>
          <a:p>
            <a:pPr eaLnBrk="1" hangingPunct="1">
              <a:defRPr/>
            </a:pPr>
            <a:r>
              <a:rPr lang="de-DE" altLang="de-DE" sz="2000" b="1" dirty="0"/>
              <a:t>Meier-Medizintechnik</a:t>
            </a:r>
          </a:p>
          <a:p>
            <a:pPr eaLnBrk="1" hangingPunct="1">
              <a:defRPr/>
            </a:pPr>
            <a:r>
              <a:rPr lang="de-DE" altLang="de-DE" sz="2000" dirty="0" smtClean="0"/>
              <a:t>Abb.19, 20</a:t>
            </a:r>
          </a:p>
          <a:p>
            <a:pPr eaLnBrk="1" hangingPunct="1">
              <a:defRPr/>
            </a:pPr>
            <a:endParaRPr lang="de-DE" altLang="de-DE" sz="1000" dirty="0"/>
          </a:p>
          <a:p>
            <a:pPr eaLnBrk="1" hangingPunct="1">
              <a:defRPr/>
            </a:pPr>
            <a:r>
              <a:rPr lang="de-DE" altLang="de-DE" sz="2000" b="1" dirty="0" smtClean="0"/>
              <a:t>HVM Medical Products</a:t>
            </a:r>
          </a:p>
          <a:p>
            <a:pPr eaLnBrk="1" hangingPunct="1">
              <a:defRPr/>
            </a:pPr>
            <a:r>
              <a:rPr lang="de-DE" altLang="de-DE" sz="2000" dirty="0" smtClean="0"/>
              <a:t>Abb. 21</a:t>
            </a:r>
          </a:p>
          <a:p>
            <a:pPr eaLnBrk="1" hangingPunct="1">
              <a:defRPr/>
            </a:pPr>
            <a:endParaRPr lang="de-DE" altLang="de-DE" sz="1000" dirty="0" smtClean="0"/>
          </a:p>
          <a:p>
            <a:pPr eaLnBrk="1" hangingPunct="1">
              <a:defRPr/>
            </a:pPr>
            <a:r>
              <a:rPr lang="de-DE" altLang="de-DE" sz="2000" b="1" dirty="0" smtClean="0"/>
              <a:t>Holmatro</a:t>
            </a:r>
          </a:p>
          <a:p>
            <a:pPr eaLnBrk="1" hangingPunct="1">
              <a:defRPr/>
            </a:pPr>
            <a:r>
              <a:rPr lang="de-DE" altLang="de-DE" sz="2000" dirty="0" smtClean="0"/>
              <a:t>Abb. 23</a:t>
            </a:r>
          </a:p>
          <a:p>
            <a:pPr eaLnBrk="1" hangingPunct="1">
              <a:defRPr/>
            </a:pPr>
            <a:endParaRPr lang="de-DE" altLang="de-DE" sz="1050" dirty="0" smtClean="0"/>
          </a:p>
          <a:p>
            <a:pPr eaLnBrk="1" hangingPunct="1">
              <a:defRPr/>
            </a:pPr>
            <a:endParaRPr lang="de-DE" altLang="de-DE" sz="2000" dirty="0" smtClean="0"/>
          </a:p>
        </p:txBody>
      </p:sp>
      <p:sp>
        <p:nvSpPr>
          <p:cNvPr id="83973" name="Foliennummernplatzhalter 3"/>
          <p:cNvSpPr>
            <a:spLocks noGrp="1"/>
          </p:cNvSpPr>
          <p:nvPr>
            <p:ph type="sldNum" sz="quarter" idx="10"/>
          </p:nvPr>
        </p:nvSpPr>
        <p:spPr>
          <a:xfrm>
            <a:off x="7059613" y="6477000"/>
            <a:ext cx="1905000" cy="265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800">
                <a:solidFill>
                  <a:schemeClr val="tx1"/>
                </a:solidFill>
                <a:latin typeface="Arial" panose="020B0604020202020204" pitchFamily="34" charset="0"/>
              </a:defRPr>
            </a:lvl1pPr>
            <a:lvl2pPr marL="742950" indent="-285750" defTabSz="957263">
              <a:defRPr sz="2800">
                <a:solidFill>
                  <a:schemeClr val="tx1"/>
                </a:solidFill>
                <a:latin typeface="Arial" panose="020B0604020202020204" pitchFamily="34" charset="0"/>
              </a:defRPr>
            </a:lvl2pPr>
            <a:lvl3pPr marL="1143000" indent="-228600" defTabSz="957263">
              <a:defRPr sz="2800">
                <a:solidFill>
                  <a:schemeClr val="tx1"/>
                </a:solidFill>
                <a:latin typeface="Arial" panose="020B0604020202020204" pitchFamily="34" charset="0"/>
              </a:defRPr>
            </a:lvl3pPr>
            <a:lvl4pPr marL="1600200" indent="-228600" defTabSz="957263">
              <a:defRPr sz="2800">
                <a:solidFill>
                  <a:schemeClr val="tx1"/>
                </a:solidFill>
                <a:latin typeface="Arial" panose="020B0604020202020204" pitchFamily="34" charset="0"/>
              </a:defRPr>
            </a:lvl4pPr>
            <a:lvl5pPr marL="2057400" indent="-228600" defTabSz="957263">
              <a:defRPr sz="2800">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2800">
                <a:solidFill>
                  <a:schemeClr val="tx1"/>
                </a:solidFill>
                <a:latin typeface="Arial" panose="020B0604020202020204" pitchFamily="34" charset="0"/>
              </a:defRPr>
            </a:lvl9pPr>
          </a:lstStyle>
          <a:p>
            <a:fld id="{8C10C68C-F6D6-45B5-BE83-3CA7E80962B1}" type="slidenum">
              <a:rPr lang="en-US" altLang="de-DE" sz="1000" smtClean="0"/>
              <a:pPr/>
              <a:t>45</a:t>
            </a:fld>
            <a:endParaRPr lang="en-US" altLang="de-DE" sz="1000" smtClean="0"/>
          </a:p>
        </p:txBody>
      </p:sp>
      <p:sp>
        <p:nvSpPr>
          <p:cNvPr id="83974"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de-DE" altLang="de-DE" sz="1000" smtClean="0"/>
              <a:t>F-TH-VU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bwMode="auto">
          <a:xfrm>
            <a:off x="220663" y="898525"/>
            <a:ext cx="8702675" cy="526732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lnSpc>
                <a:spcPct val="90000"/>
              </a:lnSpc>
              <a:buFontTx/>
              <a:buNone/>
            </a:pPr>
            <a:r>
              <a:rPr lang="de-DE" altLang="de-DE" sz="3200" b="1" smtClean="0">
                <a:latin typeface="Arial" panose="020B0604020202020204" pitchFamily="34" charset="0"/>
              </a:rPr>
              <a:t>§ 41 HBKG</a:t>
            </a:r>
          </a:p>
          <a:p>
            <a:pPr marL="0" indent="0" algn="ctr">
              <a:lnSpc>
                <a:spcPct val="90000"/>
              </a:lnSpc>
              <a:buFontTx/>
              <a:buNone/>
            </a:pPr>
            <a:r>
              <a:rPr lang="de-DE" altLang="de-DE" sz="3200" b="1" smtClean="0">
                <a:latin typeface="Arial" panose="020B0604020202020204" pitchFamily="34" charset="0"/>
              </a:rPr>
              <a:t>Technische Einsatzleitung</a:t>
            </a:r>
          </a:p>
          <a:p>
            <a:pPr marL="0" indent="0">
              <a:lnSpc>
                <a:spcPct val="90000"/>
              </a:lnSpc>
              <a:spcBef>
                <a:spcPct val="90000"/>
              </a:spcBef>
              <a:buFontTx/>
              <a:buAutoNum type="arabicParenBoth"/>
            </a:pPr>
            <a:r>
              <a:rPr lang="de-DE" altLang="de-DE" sz="2800" smtClean="0">
                <a:latin typeface="Arial" panose="020B0604020202020204" pitchFamily="34" charset="0"/>
              </a:rPr>
              <a:t>Die technische Einsatzleitung obliegt der Einsatzleiterin oder dem </a:t>
            </a:r>
            <a:r>
              <a:rPr lang="de-DE" altLang="de-DE" sz="2800" b="1" smtClean="0">
                <a:solidFill>
                  <a:srgbClr val="FF3300"/>
                </a:solidFill>
                <a:latin typeface="Arial" panose="020B0604020202020204" pitchFamily="34" charset="0"/>
              </a:rPr>
              <a:t>Einsatzleiter der Feuerwehr des Schadensortes</a:t>
            </a:r>
            <a:r>
              <a:rPr lang="de-DE" altLang="de-DE" sz="2800" smtClean="0">
                <a:latin typeface="Arial" panose="020B0604020202020204" pitchFamily="34" charset="0"/>
              </a:rPr>
              <a:t>...</a:t>
            </a:r>
          </a:p>
          <a:p>
            <a:pPr marL="0" indent="0">
              <a:lnSpc>
                <a:spcPct val="90000"/>
              </a:lnSpc>
              <a:spcBef>
                <a:spcPct val="90000"/>
              </a:spcBef>
              <a:buFontTx/>
              <a:buAutoNum type="arabicParenBoth" startAt="4"/>
            </a:pPr>
            <a:r>
              <a:rPr lang="de-DE" altLang="de-DE" sz="2800" smtClean="0">
                <a:latin typeface="Arial" panose="020B0604020202020204" pitchFamily="34" charset="0"/>
              </a:rPr>
              <a:t>Der technischen Einsatzleitung sind alle in ihrem Zuständigkeitsbereich eingesetzten Feuerwehren, Organisationen sowie sonstige Hilfskräfte unterstellt.</a:t>
            </a:r>
          </a:p>
        </p:txBody>
      </p:sp>
      <p:sp>
        <p:nvSpPr>
          <p:cNvPr id="12291" name="Rectangle 2"/>
          <p:cNvSpPr>
            <a:spLocks noGrp="1" noChangeArrowheads="1"/>
          </p:cNvSpPr>
          <p:nvPr>
            <p:ph type="title"/>
          </p:nvPr>
        </p:nvSpPr>
        <p:spPr>
          <a:xfrm>
            <a:off x="107950" y="260350"/>
            <a:ext cx="5976938" cy="381000"/>
          </a:xfrm>
        </p:spPr>
        <p:txBody>
          <a:bodyPr/>
          <a:lstStyle/>
          <a:p>
            <a:r>
              <a:rPr lang="de-DE" altLang="de-DE" smtClean="0"/>
              <a:t>Rechtsgrundlagen und Einsatzlehre</a:t>
            </a:r>
            <a:r>
              <a:rPr lang="de-DE" altLang="de-DE" b="0" smtClean="0"/>
              <a:t>   – Rechtsgrundlagen – </a:t>
            </a:r>
            <a:endParaRPr lang="de-DE" altLang="de-DE" smtClean="0"/>
          </a:p>
        </p:txBody>
      </p:sp>
      <p:sp>
        <p:nvSpPr>
          <p:cNvPr id="12292" name="Foliennummernplatzhalter 3"/>
          <p:cNvSpPr>
            <a:spLocks noGrp="1"/>
          </p:cNvSpPr>
          <p:nvPr>
            <p:ph type="sldNum" sz="quarter" idx="10"/>
          </p:nvPr>
        </p:nvSpPr>
        <p:spPr>
          <a:xfrm>
            <a:off x="7059613" y="6477000"/>
            <a:ext cx="1905000" cy="265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800">
                <a:solidFill>
                  <a:schemeClr val="tx1"/>
                </a:solidFill>
                <a:latin typeface="Arial" panose="020B0604020202020204" pitchFamily="34" charset="0"/>
              </a:defRPr>
            </a:lvl1pPr>
            <a:lvl2pPr marL="742950" indent="-285750" defTabSz="957263">
              <a:defRPr sz="2800">
                <a:solidFill>
                  <a:schemeClr val="tx1"/>
                </a:solidFill>
                <a:latin typeface="Arial" panose="020B0604020202020204" pitchFamily="34" charset="0"/>
              </a:defRPr>
            </a:lvl2pPr>
            <a:lvl3pPr marL="1143000" indent="-228600" defTabSz="957263">
              <a:defRPr sz="2800">
                <a:solidFill>
                  <a:schemeClr val="tx1"/>
                </a:solidFill>
                <a:latin typeface="Arial" panose="020B0604020202020204" pitchFamily="34" charset="0"/>
              </a:defRPr>
            </a:lvl3pPr>
            <a:lvl4pPr marL="1600200" indent="-228600" defTabSz="957263">
              <a:defRPr sz="2800">
                <a:solidFill>
                  <a:schemeClr val="tx1"/>
                </a:solidFill>
                <a:latin typeface="Arial" panose="020B0604020202020204" pitchFamily="34" charset="0"/>
              </a:defRPr>
            </a:lvl4pPr>
            <a:lvl5pPr marL="2057400" indent="-228600" defTabSz="957263">
              <a:defRPr sz="2800">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2800">
                <a:solidFill>
                  <a:schemeClr val="tx1"/>
                </a:solidFill>
                <a:latin typeface="Arial" panose="020B0604020202020204" pitchFamily="34" charset="0"/>
              </a:defRPr>
            </a:lvl9pPr>
          </a:lstStyle>
          <a:p>
            <a:fld id="{B23B9017-AEE0-4155-B7B6-E7538D333B03}" type="slidenum">
              <a:rPr lang="en-US" altLang="de-DE" sz="1000" smtClean="0"/>
              <a:pPr/>
              <a:t>5</a:t>
            </a:fld>
            <a:endParaRPr lang="en-US" altLang="de-DE" sz="1000" smtClean="0"/>
          </a:p>
        </p:txBody>
      </p:sp>
      <p:sp>
        <p:nvSpPr>
          <p:cNvPr id="12293"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de-DE" altLang="de-DE" sz="1000" smtClean="0"/>
              <a:t>F-TH-VU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bwMode="auto">
          <a:xfrm>
            <a:off x="179388" y="765175"/>
            <a:ext cx="8785225" cy="5472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Tx/>
              <a:buNone/>
            </a:pPr>
            <a:r>
              <a:rPr lang="de-DE" altLang="de-DE" sz="3200" b="1" smtClean="0">
                <a:latin typeface="Arial" panose="020B0604020202020204" pitchFamily="34" charset="0"/>
              </a:rPr>
              <a:t>§ 7 HRDG</a:t>
            </a:r>
          </a:p>
          <a:p>
            <a:pPr marL="0" indent="0" algn="ctr">
              <a:buFontTx/>
              <a:buNone/>
            </a:pPr>
            <a:r>
              <a:rPr lang="de-DE" altLang="de-DE" sz="3200" b="1" smtClean="0">
                <a:latin typeface="Arial" panose="020B0604020202020204" pitchFamily="34" charset="0"/>
              </a:rPr>
              <a:t>Rettungsdienstliche Versorgung bei Großschadensereignissen</a:t>
            </a:r>
            <a:endParaRPr lang="de-DE" altLang="de-DE" sz="3200" smtClean="0">
              <a:latin typeface="Arial" panose="020B0604020202020204" pitchFamily="34" charset="0"/>
            </a:endParaRPr>
          </a:p>
          <a:p>
            <a:pPr marL="0" indent="0">
              <a:spcBef>
                <a:spcPct val="90000"/>
              </a:spcBef>
              <a:buFontTx/>
              <a:buAutoNum type="arabicParenBoth" startAt="2"/>
            </a:pPr>
            <a:r>
              <a:rPr lang="de-DE" altLang="de-DE" sz="2800" smtClean="0">
                <a:latin typeface="Arial" panose="020B0604020202020204" pitchFamily="34" charset="0"/>
              </a:rPr>
              <a:t>Beim Zusammenwirken des Rettungsdienstes mit Einheiten des Brandschutzes wird die Einsatzleitung Rettungsdienst ... Bestandteil der technischen Einsatzleitung </a:t>
            </a:r>
            <a:r>
              <a:rPr lang="de-DE" altLang="de-DE" sz="2800" smtClean="0">
                <a:latin typeface="Arial" panose="020B0604020202020204" pitchFamily="34" charset="0"/>
                <a:cs typeface="Arial" panose="020B0604020202020204" pitchFamily="34" charset="0"/>
              </a:rPr>
              <a:t>nach dem Vierten Abschnitt </a:t>
            </a:r>
            <a:r>
              <a:rPr lang="de-DE" altLang="de-DE" sz="2800" b="1" smtClean="0">
                <a:solidFill>
                  <a:srgbClr val="FF0000"/>
                </a:solidFill>
                <a:latin typeface="Arial" panose="020B0604020202020204" pitchFamily="34" charset="0"/>
                <a:cs typeface="Arial" panose="020B0604020202020204" pitchFamily="34" charset="0"/>
              </a:rPr>
              <a:t>Hessisches Brand- und Katastrophenschutzgesetz.</a:t>
            </a:r>
            <a:endParaRPr lang="de-DE" altLang="de-DE" sz="2800" smtClean="0">
              <a:latin typeface="Arial" panose="020B0604020202020204" pitchFamily="34" charset="0"/>
            </a:endParaRPr>
          </a:p>
        </p:txBody>
      </p:sp>
      <p:sp>
        <p:nvSpPr>
          <p:cNvPr id="14339" name="Foliennummernplatzhalter 3"/>
          <p:cNvSpPr>
            <a:spLocks noGrp="1"/>
          </p:cNvSpPr>
          <p:nvPr>
            <p:ph type="sldNum" sz="quarter" idx="10"/>
          </p:nvPr>
        </p:nvSpPr>
        <p:spPr>
          <a:xfrm>
            <a:off x="7059613" y="6477000"/>
            <a:ext cx="1905000" cy="265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800">
                <a:solidFill>
                  <a:schemeClr val="tx1"/>
                </a:solidFill>
                <a:latin typeface="Arial" panose="020B0604020202020204" pitchFamily="34" charset="0"/>
              </a:defRPr>
            </a:lvl1pPr>
            <a:lvl2pPr marL="742950" indent="-285750" defTabSz="957263">
              <a:defRPr sz="2800">
                <a:solidFill>
                  <a:schemeClr val="tx1"/>
                </a:solidFill>
                <a:latin typeface="Arial" panose="020B0604020202020204" pitchFamily="34" charset="0"/>
              </a:defRPr>
            </a:lvl2pPr>
            <a:lvl3pPr marL="1143000" indent="-228600" defTabSz="957263">
              <a:defRPr sz="2800">
                <a:solidFill>
                  <a:schemeClr val="tx1"/>
                </a:solidFill>
                <a:latin typeface="Arial" panose="020B0604020202020204" pitchFamily="34" charset="0"/>
              </a:defRPr>
            </a:lvl3pPr>
            <a:lvl4pPr marL="1600200" indent="-228600" defTabSz="957263">
              <a:defRPr sz="2800">
                <a:solidFill>
                  <a:schemeClr val="tx1"/>
                </a:solidFill>
                <a:latin typeface="Arial" panose="020B0604020202020204" pitchFamily="34" charset="0"/>
              </a:defRPr>
            </a:lvl4pPr>
            <a:lvl5pPr marL="2057400" indent="-228600" defTabSz="957263">
              <a:defRPr sz="2800">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2800">
                <a:solidFill>
                  <a:schemeClr val="tx1"/>
                </a:solidFill>
                <a:latin typeface="Arial" panose="020B0604020202020204" pitchFamily="34" charset="0"/>
              </a:defRPr>
            </a:lvl9pPr>
          </a:lstStyle>
          <a:p>
            <a:fld id="{A1F890E5-69FB-4D90-86EE-33B2E17F7FE0}" type="slidenum">
              <a:rPr lang="en-US" altLang="de-DE" sz="1000" smtClean="0"/>
              <a:pPr/>
              <a:t>6</a:t>
            </a:fld>
            <a:endParaRPr lang="en-US" altLang="de-DE" sz="1000" smtClean="0"/>
          </a:p>
        </p:txBody>
      </p:sp>
      <p:sp>
        <p:nvSpPr>
          <p:cNvPr id="14340" name="Rectangle 2"/>
          <p:cNvSpPr>
            <a:spLocks noGrp="1" noChangeArrowheads="1"/>
          </p:cNvSpPr>
          <p:nvPr>
            <p:ph type="title"/>
          </p:nvPr>
        </p:nvSpPr>
        <p:spPr>
          <a:xfrm>
            <a:off x="107950" y="260350"/>
            <a:ext cx="5976938" cy="381000"/>
          </a:xfrm>
        </p:spPr>
        <p:txBody>
          <a:bodyPr/>
          <a:lstStyle/>
          <a:p>
            <a:r>
              <a:rPr lang="de-DE" altLang="de-DE" smtClean="0"/>
              <a:t>Rechtsgrundlagen und Einsatzlehre</a:t>
            </a:r>
            <a:r>
              <a:rPr lang="de-DE" altLang="de-DE" b="0" smtClean="0"/>
              <a:t>   – Rechtsgrundlagen – </a:t>
            </a:r>
            <a:endParaRPr lang="de-DE" altLang="de-DE" smtClean="0"/>
          </a:p>
        </p:txBody>
      </p:sp>
      <p:sp>
        <p:nvSpPr>
          <p:cNvPr id="14341"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de-DE" altLang="de-DE" sz="1000" smtClean="0"/>
              <a:t>F-TH-VU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bwMode="auto">
          <a:xfrm>
            <a:off x="250825" y="898525"/>
            <a:ext cx="8642350" cy="49784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Tx/>
              <a:buNone/>
            </a:pPr>
            <a:r>
              <a:rPr lang="de-DE" altLang="de-DE" sz="3200" b="1" smtClean="0">
                <a:latin typeface="Arial" panose="020B0604020202020204" pitchFamily="34" charset="0"/>
              </a:rPr>
              <a:t>§ 51 HBKG</a:t>
            </a:r>
          </a:p>
          <a:p>
            <a:pPr marL="0" indent="0" algn="ctr">
              <a:buFontTx/>
              <a:buNone/>
            </a:pPr>
            <a:r>
              <a:rPr lang="de-DE" altLang="de-DE" sz="3200" b="1" smtClean="0">
                <a:latin typeface="Arial" panose="020B0604020202020204" pitchFamily="34" charset="0"/>
              </a:rPr>
              <a:t>Pflichten der am Einsatzort Anwesenden</a:t>
            </a:r>
          </a:p>
          <a:p>
            <a:pPr marL="0" indent="0">
              <a:spcBef>
                <a:spcPct val="90000"/>
              </a:spcBef>
              <a:buFontTx/>
              <a:buNone/>
            </a:pPr>
            <a:r>
              <a:rPr lang="de-DE" altLang="de-DE" sz="2800" b="1" smtClean="0">
                <a:solidFill>
                  <a:srgbClr val="FF3300"/>
                </a:solidFill>
                <a:latin typeface="Arial" panose="020B0604020202020204" pitchFamily="34" charset="0"/>
              </a:rPr>
              <a:t>Alle am Einsatzort</a:t>
            </a:r>
            <a:r>
              <a:rPr lang="de-DE" altLang="de-DE" sz="2800" smtClean="0">
                <a:latin typeface="Arial" panose="020B0604020202020204" pitchFamily="34" charset="0"/>
              </a:rPr>
              <a:t> anwesenden Personen haben in Fällen … </a:t>
            </a:r>
            <a:r>
              <a:rPr lang="de-DE" altLang="de-DE" sz="2800" b="1" smtClean="0">
                <a:solidFill>
                  <a:srgbClr val="FF3300"/>
                </a:solidFill>
                <a:latin typeface="Arial" panose="020B0604020202020204" pitchFamily="34" charset="0"/>
              </a:rPr>
              <a:t>Anordnungen der Einsatzleitung</a:t>
            </a:r>
            <a:r>
              <a:rPr lang="de-DE" altLang="de-DE" sz="2800" smtClean="0">
                <a:latin typeface="Arial" panose="020B0604020202020204" pitchFamily="34" charset="0"/>
              </a:rPr>
              <a:t> … oder der von ihr beauftragten Person über die Räumung, Absperrung oder Sicherung des Einsatzortes </a:t>
            </a:r>
            <a:r>
              <a:rPr lang="de-DE" altLang="de-DE" sz="2800" b="1" smtClean="0">
                <a:solidFill>
                  <a:srgbClr val="FF3300"/>
                </a:solidFill>
                <a:latin typeface="Arial" panose="020B0604020202020204" pitchFamily="34" charset="0"/>
              </a:rPr>
              <a:t>unverzüglich zu befolgen</a:t>
            </a:r>
            <a:r>
              <a:rPr lang="de-DE" altLang="de-DE" sz="2800" smtClean="0">
                <a:latin typeface="Arial" panose="020B0604020202020204" pitchFamily="34" charset="0"/>
              </a:rPr>
              <a:t>.</a:t>
            </a:r>
          </a:p>
        </p:txBody>
      </p:sp>
      <p:sp>
        <p:nvSpPr>
          <p:cNvPr id="16387" name="Foliennummernplatzhalter 3"/>
          <p:cNvSpPr>
            <a:spLocks noGrp="1"/>
          </p:cNvSpPr>
          <p:nvPr>
            <p:ph type="sldNum" sz="quarter" idx="10"/>
          </p:nvPr>
        </p:nvSpPr>
        <p:spPr>
          <a:xfrm>
            <a:off x="7059613" y="6477000"/>
            <a:ext cx="1905000" cy="265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800">
                <a:solidFill>
                  <a:schemeClr val="tx1"/>
                </a:solidFill>
                <a:latin typeface="Arial" panose="020B0604020202020204" pitchFamily="34" charset="0"/>
              </a:defRPr>
            </a:lvl1pPr>
            <a:lvl2pPr marL="742950" indent="-285750" defTabSz="957263">
              <a:defRPr sz="2800">
                <a:solidFill>
                  <a:schemeClr val="tx1"/>
                </a:solidFill>
                <a:latin typeface="Arial" panose="020B0604020202020204" pitchFamily="34" charset="0"/>
              </a:defRPr>
            </a:lvl2pPr>
            <a:lvl3pPr marL="1143000" indent="-228600" defTabSz="957263">
              <a:defRPr sz="2800">
                <a:solidFill>
                  <a:schemeClr val="tx1"/>
                </a:solidFill>
                <a:latin typeface="Arial" panose="020B0604020202020204" pitchFamily="34" charset="0"/>
              </a:defRPr>
            </a:lvl3pPr>
            <a:lvl4pPr marL="1600200" indent="-228600" defTabSz="957263">
              <a:defRPr sz="2800">
                <a:solidFill>
                  <a:schemeClr val="tx1"/>
                </a:solidFill>
                <a:latin typeface="Arial" panose="020B0604020202020204" pitchFamily="34" charset="0"/>
              </a:defRPr>
            </a:lvl4pPr>
            <a:lvl5pPr marL="2057400" indent="-228600" defTabSz="957263">
              <a:defRPr sz="2800">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2800">
                <a:solidFill>
                  <a:schemeClr val="tx1"/>
                </a:solidFill>
                <a:latin typeface="Arial" panose="020B0604020202020204" pitchFamily="34" charset="0"/>
              </a:defRPr>
            </a:lvl9pPr>
          </a:lstStyle>
          <a:p>
            <a:fld id="{890AE823-DAFF-4535-880B-321A9C75CCEE}" type="slidenum">
              <a:rPr lang="en-US" altLang="de-DE" sz="1000" smtClean="0"/>
              <a:pPr/>
              <a:t>7</a:t>
            </a:fld>
            <a:endParaRPr lang="en-US" altLang="de-DE" sz="1000" smtClean="0"/>
          </a:p>
        </p:txBody>
      </p:sp>
      <p:sp>
        <p:nvSpPr>
          <p:cNvPr id="16388" name="Rectangle 2"/>
          <p:cNvSpPr>
            <a:spLocks noGrp="1" noChangeArrowheads="1"/>
          </p:cNvSpPr>
          <p:nvPr>
            <p:ph type="title"/>
          </p:nvPr>
        </p:nvSpPr>
        <p:spPr>
          <a:xfrm>
            <a:off x="107950" y="260350"/>
            <a:ext cx="5976938" cy="381000"/>
          </a:xfrm>
        </p:spPr>
        <p:txBody>
          <a:bodyPr/>
          <a:lstStyle/>
          <a:p>
            <a:r>
              <a:rPr lang="de-DE" altLang="de-DE" smtClean="0"/>
              <a:t>Rechtsgrundlagen und Einsatzlehre</a:t>
            </a:r>
            <a:r>
              <a:rPr lang="de-DE" altLang="de-DE" b="0" smtClean="0"/>
              <a:t>   – Rechtsgrundlagen – </a:t>
            </a:r>
            <a:endParaRPr lang="de-DE" altLang="de-DE" smtClean="0"/>
          </a:p>
        </p:txBody>
      </p:sp>
      <p:sp>
        <p:nvSpPr>
          <p:cNvPr id="16389"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de-DE" altLang="de-DE" sz="1000" smtClean="0"/>
              <a:t>F-TH-VU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07950" y="260350"/>
            <a:ext cx="6551613" cy="381000"/>
          </a:xfrm>
        </p:spPr>
        <p:txBody>
          <a:bodyPr/>
          <a:lstStyle/>
          <a:p>
            <a:r>
              <a:rPr lang="de-DE" altLang="de-DE" smtClean="0">
                <a:solidFill>
                  <a:schemeClr val="tx1"/>
                </a:solidFill>
              </a:rPr>
              <a:t>Rechtsgrundlagen und Einsatzlehre   </a:t>
            </a:r>
            <a:r>
              <a:rPr lang="de-DE" altLang="de-DE" b="0" smtClean="0">
                <a:solidFill>
                  <a:schemeClr val="tx1"/>
                </a:solidFill>
              </a:rPr>
              <a:t>– Aufgaben der Mannschaft – </a:t>
            </a:r>
          </a:p>
        </p:txBody>
      </p:sp>
      <p:sp>
        <p:nvSpPr>
          <p:cNvPr id="397315" name="Rectangle 3"/>
          <p:cNvSpPr>
            <a:spLocks noGrp="1" noChangeArrowheads="1"/>
          </p:cNvSpPr>
          <p:nvPr>
            <p:ph type="body" sz="half" idx="1"/>
          </p:nvPr>
        </p:nvSpPr>
        <p:spPr bwMode="auto">
          <a:xfrm>
            <a:off x="468313" y="908050"/>
            <a:ext cx="8207375" cy="5400675"/>
          </a:xfrm>
          <a:ln>
            <a:miter lim="800000"/>
            <a:headEnd/>
            <a:tailEnd/>
          </a:ln>
        </p:spPr>
        <p:txBody>
          <a:bodyPr vert="horz" wrap="square" lIns="91440" tIns="45720" rIns="91440" bIns="45720" numCol="1" anchor="t" anchorCtr="0" compatLnSpc="1">
            <a:prstTxWarp prst="textNoShape">
              <a:avLst/>
            </a:prstTxWarp>
          </a:bodyPr>
          <a:lstStyle/>
          <a:p>
            <a:pPr>
              <a:buFontTx/>
              <a:buNone/>
              <a:defRPr/>
            </a:pPr>
            <a:r>
              <a:rPr lang="de-DE" sz="3200" b="1" dirty="0" smtClean="0">
                <a:latin typeface="Arial" charset="0"/>
              </a:rPr>
              <a:t>Der Einheitsführer:</a:t>
            </a:r>
          </a:p>
          <a:p>
            <a:pPr>
              <a:buFontTx/>
              <a:buNone/>
              <a:defRPr/>
            </a:pPr>
            <a:endParaRPr lang="de-DE" sz="1600" b="1" dirty="0" smtClean="0">
              <a:effectLst>
                <a:outerShdw blurRad="38100" dist="38100" dir="2700000" algn="tl">
                  <a:srgbClr val="C0C0C0"/>
                </a:outerShdw>
              </a:effectLst>
              <a:latin typeface="Arial" charset="0"/>
            </a:endParaRPr>
          </a:p>
          <a:p>
            <a:pPr>
              <a:buFont typeface="Wingdings" pitchFamily="2" charset="2"/>
              <a:buChar char="§"/>
              <a:defRPr/>
            </a:pPr>
            <a:r>
              <a:rPr lang="de-DE" sz="2400" u="sng" dirty="0" smtClean="0">
                <a:latin typeface="Arial" charset="0"/>
              </a:rPr>
              <a:t>führt</a:t>
            </a:r>
            <a:r>
              <a:rPr lang="de-DE" sz="2400" dirty="0" smtClean="0">
                <a:latin typeface="Arial" charset="0"/>
              </a:rPr>
              <a:t> seine taktische Einheit,</a:t>
            </a:r>
          </a:p>
          <a:p>
            <a:pPr>
              <a:buFontTx/>
              <a:buNone/>
              <a:defRPr/>
            </a:pPr>
            <a:r>
              <a:rPr lang="de-DE" sz="1200" dirty="0" smtClean="0">
                <a:latin typeface="Arial" charset="0"/>
              </a:rPr>
              <a:t> </a:t>
            </a:r>
          </a:p>
          <a:p>
            <a:pPr>
              <a:buFont typeface="Wingdings" pitchFamily="2" charset="2"/>
              <a:buChar char="§"/>
              <a:defRPr/>
            </a:pPr>
            <a:r>
              <a:rPr lang="de-DE" sz="2400" dirty="0" smtClean="0">
                <a:latin typeface="Arial" charset="0"/>
              </a:rPr>
              <a:t>ist an keinen bestimmten Platz gebunden,</a:t>
            </a:r>
          </a:p>
          <a:p>
            <a:pPr>
              <a:buFont typeface="Wingdings" pitchFamily="2" charset="2"/>
              <a:buChar char="§"/>
              <a:defRPr/>
            </a:pPr>
            <a:endParaRPr lang="de-DE" sz="1200" dirty="0" smtClean="0">
              <a:latin typeface="Arial" charset="0"/>
            </a:endParaRPr>
          </a:p>
          <a:p>
            <a:pPr>
              <a:buFont typeface="Wingdings" pitchFamily="2" charset="2"/>
              <a:buChar char="§"/>
              <a:defRPr/>
            </a:pPr>
            <a:r>
              <a:rPr lang="de-DE" sz="2400" dirty="0" smtClean="0">
                <a:latin typeface="Arial" charset="0"/>
              </a:rPr>
              <a:t>ist für die </a:t>
            </a:r>
            <a:r>
              <a:rPr lang="de-DE" sz="2400" u="sng" dirty="0" smtClean="0">
                <a:latin typeface="Arial" charset="0"/>
              </a:rPr>
              <a:t>Sicherheit</a:t>
            </a:r>
            <a:r>
              <a:rPr lang="de-DE" sz="2400" dirty="0" smtClean="0">
                <a:latin typeface="Arial" charset="0"/>
              </a:rPr>
              <a:t> der Mannschaft </a:t>
            </a:r>
            <a:r>
              <a:rPr lang="de-DE" sz="2400" u="sng" dirty="0" smtClean="0">
                <a:latin typeface="Arial" charset="0"/>
              </a:rPr>
              <a:t>verantwortlich</a:t>
            </a:r>
            <a:r>
              <a:rPr lang="de-DE" sz="2400" dirty="0">
                <a:latin typeface="Arial" charset="0"/>
              </a:rPr>
              <a:t>,</a:t>
            </a:r>
            <a:endParaRPr lang="de-DE" sz="2400" dirty="0" smtClean="0">
              <a:latin typeface="Arial" charset="0"/>
            </a:endParaRPr>
          </a:p>
          <a:p>
            <a:pPr>
              <a:buFont typeface="Wingdings" pitchFamily="2" charset="2"/>
              <a:buChar char="§"/>
              <a:defRPr/>
            </a:pPr>
            <a:endParaRPr lang="de-DE" sz="1200" dirty="0" smtClean="0">
              <a:latin typeface="Arial" charset="0"/>
            </a:endParaRPr>
          </a:p>
          <a:p>
            <a:pPr>
              <a:buFont typeface="Wingdings" pitchFamily="2" charset="2"/>
              <a:buChar char="§"/>
              <a:defRPr/>
            </a:pPr>
            <a:r>
              <a:rPr lang="de-DE" sz="2400" dirty="0" smtClean="0">
                <a:latin typeface="Arial" charset="0"/>
              </a:rPr>
              <a:t>bestimmt die Fahrzeugaufstellung, die Ordnung des Raumes und ggf. die Standorte von Aggregaten,</a:t>
            </a:r>
          </a:p>
          <a:p>
            <a:pPr>
              <a:buFont typeface="Wingdings" pitchFamily="2" charset="2"/>
              <a:buChar char="§"/>
              <a:defRPr/>
            </a:pPr>
            <a:endParaRPr lang="de-DE" sz="1200" dirty="0" smtClean="0">
              <a:latin typeface="Arial" charset="0"/>
            </a:endParaRPr>
          </a:p>
          <a:p>
            <a:pPr>
              <a:buFont typeface="Wingdings" pitchFamily="2" charset="2"/>
              <a:buChar char="§"/>
              <a:defRPr/>
            </a:pPr>
            <a:r>
              <a:rPr lang="de-DE" sz="2400" dirty="0" smtClean="0">
                <a:latin typeface="Arial" charset="0"/>
              </a:rPr>
              <a:t>stimmt die Rettung mit dem Rettungsdienst</a:t>
            </a:r>
            <a:r>
              <a:rPr lang="de-DE" sz="2400" dirty="0" smtClean="0">
                <a:solidFill>
                  <a:srgbClr val="7030A0"/>
                </a:solidFill>
                <a:latin typeface="Arial" charset="0"/>
              </a:rPr>
              <a:t> </a:t>
            </a:r>
            <a:r>
              <a:rPr lang="de-DE" sz="2400" dirty="0" smtClean="0">
                <a:latin typeface="Arial" charset="0"/>
              </a:rPr>
              <a:t>ab und plant die technische Rettung.</a:t>
            </a:r>
          </a:p>
          <a:p>
            <a:pPr>
              <a:buFontTx/>
              <a:buNone/>
              <a:defRPr/>
            </a:pPr>
            <a:endParaRPr lang="de-DE" sz="2400" dirty="0" smtClean="0">
              <a:latin typeface="Arial" charset="0"/>
            </a:endParaRPr>
          </a:p>
        </p:txBody>
      </p:sp>
      <p:sp>
        <p:nvSpPr>
          <p:cNvPr id="18436" name="Foliennummernplatzhalter 3"/>
          <p:cNvSpPr>
            <a:spLocks noGrp="1"/>
          </p:cNvSpPr>
          <p:nvPr>
            <p:ph type="sldNum" sz="quarter" idx="10"/>
          </p:nvPr>
        </p:nvSpPr>
        <p:spPr>
          <a:xfrm>
            <a:off x="7059613" y="6477000"/>
            <a:ext cx="1905000" cy="265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800">
                <a:solidFill>
                  <a:schemeClr val="tx1"/>
                </a:solidFill>
                <a:latin typeface="Arial" panose="020B0604020202020204" pitchFamily="34" charset="0"/>
              </a:defRPr>
            </a:lvl1pPr>
            <a:lvl2pPr marL="742950" indent="-285750" defTabSz="957263">
              <a:defRPr sz="2800">
                <a:solidFill>
                  <a:schemeClr val="tx1"/>
                </a:solidFill>
                <a:latin typeface="Arial" panose="020B0604020202020204" pitchFamily="34" charset="0"/>
              </a:defRPr>
            </a:lvl2pPr>
            <a:lvl3pPr marL="1143000" indent="-228600" defTabSz="957263">
              <a:defRPr sz="2800">
                <a:solidFill>
                  <a:schemeClr val="tx1"/>
                </a:solidFill>
                <a:latin typeface="Arial" panose="020B0604020202020204" pitchFamily="34" charset="0"/>
              </a:defRPr>
            </a:lvl3pPr>
            <a:lvl4pPr marL="1600200" indent="-228600" defTabSz="957263">
              <a:defRPr sz="2800">
                <a:solidFill>
                  <a:schemeClr val="tx1"/>
                </a:solidFill>
                <a:latin typeface="Arial" panose="020B0604020202020204" pitchFamily="34" charset="0"/>
              </a:defRPr>
            </a:lvl4pPr>
            <a:lvl5pPr marL="2057400" indent="-228600" defTabSz="957263">
              <a:defRPr sz="2800">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2800">
                <a:solidFill>
                  <a:schemeClr val="tx1"/>
                </a:solidFill>
                <a:latin typeface="Arial" panose="020B0604020202020204" pitchFamily="34" charset="0"/>
              </a:defRPr>
            </a:lvl9pPr>
          </a:lstStyle>
          <a:p>
            <a:fld id="{2BBCE98B-FF5C-4CFF-AB4F-8EBC137BEB70}" type="slidenum">
              <a:rPr lang="en-US" altLang="de-DE" sz="1000" smtClean="0"/>
              <a:pPr/>
              <a:t>8</a:t>
            </a:fld>
            <a:endParaRPr lang="en-US" altLang="de-DE" sz="1000" smtClean="0"/>
          </a:p>
        </p:txBody>
      </p:sp>
      <p:sp>
        <p:nvSpPr>
          <p:cNvPr id="18437"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de-DE" altLang="de-DE" sz="1000" smtClean="0"/>
              <a:t>F-TH-VU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97315">
                                            <p:txEl>
                                              <p:pRg st="2" end="2"/>
                                            </p:txEl>
                                          </p:spTgt>
                                        </p:tgtEl>
                                        <p:attrNameLst>
                                          <p:attrName>style.visibility</p:attrName>
                                        </p:attrNameLst>
                                      </p:cBhvr>
                                      <p:to>
                                        <p:strVal val="visible"/>
                                      </p:to>
                                    </p:set>
                                    <p:animEffect transition="in" filter="blinds(horizontal)">
                                      <p:cBhvr>
                                        <p:cTn id="7" dur="500"/>
                                        <p:tgtEl>
                                          <p:spTgt spid="397315">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97315">
                                            <p:txEl>
                                              <p:pRg st="4" end="4"/>
                                            </p:txEl>
                                          </p:spTgt>
                                        </p:tgtEl>
                                        <p:attrNameLst>
                                          <p:attrName>style.visibility</p:attrName>
                                        </p:attrNameLst>
                                      </p:cBhvr>
                                      <p:to>
                                        <p:strVal val="visible"/>
                                      </p:to>
                                    </p:set>
                                    <p:animEffect transition="in" filter="blinds(horizontal)">
                                      <p:cBhvr>
                                        <p:cTn id="12" dur="500"/>
                                        <p:tgtEl>
                                          <p:spTgt spid="397315">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97315">
                                            <p:txEl>
                                              <p:pRg st="6" end="6"/>
                                            </p:txEl>
                                          </p:spTgt>
                                        </p:tgtEl>
                                        <p:attrNameLst>
                                          <p:attrName>style.visibility</p:attrName>
                                        </p:attrNameLst>
                                      </p:cBhvr>
                                      <p:to>
                                        <p:strVal val="visible"/>
                                      </p:to>
                                    </p:set>
                                    <p:animEffect transition="in" filter="blinds(horizontal)">
                                      <p:cBhvr>
                                        <p:cTn id="17" dur="500"/>
                                        <p:tgtEl>
                                          <p:spTgt spid="397315">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97315">
                                            <p:txEl>
                                              <p:pRg st="8" end="8"/>
                                            </p:txEl>
                                          </p:spTgt>
                                        </p:tgtEl>
                                        <p:attrNameLst>
                                          <p:attrName>style.visibility</p:attrName>
                                        </p:attrNameLst>
                                      </p:cBhvr>
                                      <p:to>
                                        <p:strVal val="visible"/>
                                      </p:to>
                                    </p:set>
                                    <p:animEffect transition="in" filter="blinds(horizontal)">
                                      <p:cBhvr>
                                        <p:cTn id="22" dur="500"/>
                                        <p:tgtEl>
                                          <p:spTgt spid="397315">
                                            <p:txEl>
                                              <p:pRg st="8" end="8"/>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97315">
                                            <p:txEl>
                                              <p:pRg st="10" end="10"/>
                                            </p:txEl>
                                          </p:spTgt>
                                        </p:tgtEl>
                                        <p:attrNameLst>
                                          <p:attrName>style.visibility</p:attrName>
                                        </p:attrNameLst>
                                      </p:cBhvr>
                                      <p:to>
                                        <p:strVal val="visible"/>
                                      </p:to>
                                    </p:set>
                                    <p:animEffect transition="in" filter="blinds(horizontal)">
                                      <p:cBhvr>
                                        <p:cTn id="27" dur="500"/>
                                        <p:tgtEl>
                                          <p:spTgt spid="39731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9" name="Rectangle 3"/>
          <p:cNvSpPr>
            <a:spLocks noGrp="1" noChangeArrowheads="1"/>
          </p:cNvSpPr>
          <p:nvPr>
            <p:ph type="body" sz="half" idx="1"/>
          </p:nvPr>
        </p:nvSpPr>
        <p:spPr bwMode="auto">
          <a:xfrm>
            <a:off x="431800" y="908050"/>
            <a:ext cx="8280400" cy="5184775"/>
          </a:xfrm>
          <a:ln>
            <a:miter lim="800000"/>
            <a:headEnd/>
            <a:tailEnd/>
          </a:ln>
        </p:spPr>
        <p:txBody>
          <a:bodyPr vert="horz" wrap="square" lIns="91440" tIns="45720" rIns="91440" bIns="45720" numCol="1" anchor="t" anchorCtr="0" compatLnSpc="1">
            <a:prstTxWarp prst="textNoShape">
              <a:avLst/>
            </a:prstTxWarp>
          </a:bodyPr>
          <a:lstStyle/>
          <a:p>
            <a:pPr>
              <a:lnSpc>
                <a:spcPct val="90000"/>
              </a:lnSpc>
              <a:buFontTx/>
              <a:buNone/>
              <a:defRPr/>
            </a:pPr>
            <a:r>
              <a:rPr lang="de-DE" sz="3200" b="1" dirty="0" smtClean="0">
                <a:latin typeface="Arial" charset="0"/>
              </a:rPr>
              <a:t>Der Maschinist:</a:t>
            </a:r>
          </a:p>
          <a:p>
            <a:pPr>
              <a:lnSpc>
                <a:spcPct val="90000"/>
              </a:lnSpc>
              <a:buFontTx/>
              <a:buNone/>
              <a:defRPr/>
            </a:pPr>
            <a:endParaRPr lang="de-DE" sz="1600" b="1" dirty="0" smtClean="0">
              <a:effectLst>
                <a:outerShdw blurRad="38100" dist="38100" dir="2700000" algn="tl">
                  <a:srgbClr val="C0C0C0"/>
                </a:outerShdw>
              </a:effectLst>
              <a:latin typeface="Arial" charset="0"/>
            </a:endParaRPr>
          </a:p>
          <a:p>
            <a:pPr>
              <a:lnSpc>
                <a:spcPct val="90000"/>
              </a:lnSpc>
              <a:buFont typeface="Wingdings" pitchFamily="2" charset="2"/>
              <a:buChar char="§"/>
              <a:defRPr/>
            </a:pPr>
            <a:r>
              <a:rPr lang="de-DE" sz="2400" dirty="0" smtClean="0">
                <a:latin typeface="Arial" charset="0"/>
              </a:rPr>
              <a:t>ist </a:t>
            </a:r>
            <a:r>
              <a:rPr lang="de-DE" sz="2400" u="sng" dirty="0" smtClean="0">
                <a:latin typeface="Arial" charset="0"/>
              </a:rPr>
              <a:t>Fahrer</a:t>
            </a:r>
            <a:r>
              <a:rPr lang="de-DE" sz="2400" dirty="0" smtClean="0">
                <a:latin typeface="Arial" charset="0"/>
              </a:rPr>
              <a:t> und </a:t>
            </a:r>
            <a:r>
              <a:rPr lang="de-DE" sz="2400" u="sng" dirty="0" smtClean="0">
                <a:latin typeface="Arial" charset="0"/>
              </a:rPr>
              <a:t>bedient die Aggregate,</a:t>
            </a:r>
            <a:endParaRPr lang="de-DE" sz="2400" dirty="0" smtClean="0">
              <a:latin typeface="Arial" charset="0"/>
            </a:endParaRPr>
          </a:p>
          <a:p>
            <a:pPr>
              <a:lnSpc>
                <a:spcPct val="90000"/>
              </a:lnSpc>
              <a:buFont typeface="Wingdings" pitchFamily="2" charset="2"/>
              <a:buChar char="§"/>
              <a:defRPr/>
            </a:pPr>
            <a:endParaRPr lang="de-DE" sz="2400" dirty="0" smtClean="0">
              <a:latin typeface="Arial" charset="0"/>
            </a:endParaRPr>
          </a:p>
          <a:p>
            <a:pPr>
              <a:lnSpc>
                <a:spcPct val="90000"/>
              </a:lnSpc>
              <a:buFont typeface="Wingdings" pitchFamily="2" charset="2"/>
              <a:buChar char="§"/>
              <a:defRPr/>
            </a:pPr>
            <a:r>
              <a:rPr lang="de-DE" sz="2400" u="sng" dirty="0" smtClean="0">
                <a:latin typeface="Arial" charset="0"/>
              </a:rPr>
              <a:t>sichert</a:t>
            </a:r>
            <a:r>
              <a:rPr lang="de-DE" sz="2400" dirty="0" smtClean="0">
                <a:latin typeface="Arial" charset="0"/>
              </a:rPr>
              <a:t> </a:t>
            </a:r>
            <a:r>
              <a:rPr lang="de-DE" sz="2400" u="sng" dirty="0" smtClean="0">
                <a:latin typeface="Arial" charset="0"/>
              </a:rPr>
              <a:t>sofort</a:t>
            </a:r>
            <a:r>
              <a:rPr lang="de-DE" sz="2400" dirty="0" smtClean="0">
                <a:latin typeface="Arial" charset="0"/>
              </a:rPr>
              <a:t> die Einsatzstelle mit Warnblinkanlage, Fahrlicht</a:t>
            </a:r>
            <a:r>
              <a:rPr lang="de-DE" sz="2400" dirty="0" smtClean="0">
                <a:solidFill>
                  <a:srgbClr val="7030A0"/>
                </a:solidFill>
                <a:latin typeface="Arial" charset="0"/>
              </a:rPr>
              <a:t>, </a:t>
            </a:r>
            <a:r>
              <a:rPr lang="de-DE" sz="2400" dirty="0" smtClean="0">
                <a:latin typeface="Arial" charset="0"/>
              </a:rPr>
              <a:t>Heckwarneinrichtung</a:t>
            </a:r>
            <a:r>
              <a:rPr lang="de-DE" sz="2400" dirty="0" smtClean="0">
                <a:solidFill>
                  <a:srgbClr val="7030A0"/>
                </a:solidFill>
                <a:latin typeface="Arial" charset="0"/>
              </a:rPr>
              <a:t> </a:t>
            </a:r>
            <a:r>
              <a:rPr lang="de-DE" sz="2400" dirty="0" smtClean="0">
                <a:latin typeface="Arial" charset="0"/>
              </a:rPr>
              <a:t>und blauem Blinklicht, </a:t>
            </a:r>
          </a:p>
          <a:p>
            <a:pPr>
              <a:lnSpc>
                <a:spcPct val="90000"/>
              </a:lnSpc>
              <a:buFont typeface="Wingdings" pitchFamily="2" charset="2"/>
              <a:buChar char="§"/>
              <a:defRPr/>
            </a:pPr>
            <a:endParaRPr lang="de-DE" sz="2400" dirty="0" smtClean="0">
              <a:solidFill>
                <a:srgbClr val="FF3300"/>
              </a:solidFill>
              <a:latin typeface="Arial" charset="0"/>
            </a:endParaRPr>
          </a:p>
          <a:p>
            <a:pPr>
              <a:lnSpc>
                <a:spcPct val="90000"/>
              </a:lnSpc>
              <a:buFont typeface="Wingdings" pitchFamily="2" charset="2"/>
              <a:buChar char="§"/>
              <a:defRPr/>
            </a:pPr>
            <a:r>
              <a:rPr lang="de-DE" sz="2400" u="sng" dirty="0" smtClean="0">
                <a:latin typeface="Arial" charset="0"/>
              </a:rPr>
              <a:t>unterstützt</a:t>
            </a:r>
            <a:r>
              <a:rPr lang="de-DE" sz="2400" dirty="0" smtClean="0">
                <a:latin typeface="Arial" charset="0"/>
              </a:rPr>
              <a:t> bei der Entnahme und ggf. Bereitstellung der Geräte,</a:t>
            </a:r>
          </a:p>
          <a:p>
            <a:pPr>
              <a:lnSpc>
                <a:spcPct val="90000"/>
              </a:lnSpc>
              <a:buFont typeface="Wingdings" pitchFamily="2" charset="2"/>
              <a:buChar char="§"/>
              <a:defRPr/>
            </a:pPr>
            <a:endParaRPr lang="de-DE" sz="2400" dirty="0" smtClean="0">
              <a:latin typeface="Arial" charset="0"/>
            </a:endParaRPr>
          </a:p>
          <a:p>
            <a:pPr>
              <a:lnSpc>
                <a:spcPct val="90000"/>
              </a:lnSpc>
              <a:buFont typeface="Wingdings" pitchFamily="2" charset="2"/>
              <a:buChar char="§"/>
              <a:defRPr/>
            </a:pPr>
            <a:r>
              <a:rPr lang="de-DE" sz="2400" dirty="0" smtClean="0">
                <a:latin typeface="Arial" charset="0"/>
              </a:rPr>
              <a:t>ist für die ordnungsgemäße Verlastung verantwortlich und meldet Mängel an den Einsatzmitteln an den Einheitsführer.</a:t>
            </a:r>
          </a:p>
        </p:txBody>
      </p:sp>
      <p:sp>
        <p:nvSpPr>
          <p:cNvPr id="19459" name="Rectangle 2"/>
          <p:cNvSpPr>
            <a:spLocks noGrp="1" noChangeArrowheads="1"/>
          </p:cNvSpPr>
          <p:nvPr>
            <p:ph type="title"/>
          </p:nvPr>
        </p:nvSpPr>
        <p:spPr>
          <a:xfrm>
            <a:off x="107950" y="260350"/>
            <a:ext cx="6551613" cy="381000"/>
          </a:xfrm>
        </p:spPr>
        <p:txBody>
          <a:bodyPr/>
          <a:lstStyle/>
          <a:p>
            <a:r>
              <a:rPr lang="de-DE" altLang="de-DE" smtClean="0">
                <a:solidFill>
                  <a:schemeClr val="tx1"/>
                </a:solidFill>
              </a:rPr>
              <a:t>Rechtsgrundlagen und Einsatzlehre   </a:t>
            </a:r>
            <a:r>
              <a:rPr lang="de-DE" altLang="de-DE" b="0" smtClean="0">
                <a:solidFill>
                  <a:schemeClr val="tx1"/>
                </a:solidFill>
              </a:rPr>
              <a:t>– Aufgaben der Mannschaft – </a:t>
            </a:r>
          </a:p>
        </p:txBody>
      </p:sp>
      <p:sp>
        <p:nvSpPr>
          <p:cNvPr id="19460" name="Foliennummernplatzhalter 3"/>
          <p:cNvSpPr>
            <a:spLocks noGrp="1"/>
          </p:cNvSpPr>
          <p:nvPr>
            <p:ph type="sldNum" sz="quarter" idx="10"/>
          </p:nvPr>
        </p:nvSpPr>
        <p:spPr>
          <a:xfrm>
            <a:off x="7059613" y="6477000"/>
            <a:ext cx="1905000" cy="265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sz="2800">
                <a:solidFill>
                  <a:schemeClr val="tx1"/>
                </a:solidFill>
                <a:latin typeface="Arial" panose="020B0604020202020204" pitchFamily="34" charset="0"/>
              </a:defRPr>
            </a:lvl1pPr>
            <a:lvl2pPr marL="742950" indent="-285750" defTabSz="957263">
              <a:defRPr sz="2800">
                <a:solidFill>
                  <a:schemeClr val="tx1"/>
                </a:solidFill>
                <a:latin typeface="Arial" panose="020B0604020202020204" pitchFamily="34" charset="0"/>
              </a:defRPr>
            </a:lvl2pPr>
            <a:lvl3pPr marL="1143000" indent="-228600" defTabSz="957263">
              <a:defRPr sz="2800">
                <a:solidFill>
                  <a:schemeClr val="tx1"/>
                </a:solidFill>
                <a:latin typeface="Arial" panose="020B0604020202020204" pitchFamily="34" charset="0"/>
              </a:defRPr>
            </a:lvl3pPr>
            <a:lvl4pPr marL="1600200" indent="-228600" defTabSz="957263">
              <a:defRPr sz="2800">
                <a:solidFill>
                  <a:schemeClr val="tx1"/>
                </a:solidFill>
                <a:latin typeface="Arial" panose="020B0604020202020204" pitchFamily="34" charset="0"/>
              </a:defRPr>
            </a:lvl4pPr>
            <a:lvl5pPr marL="2057400" indent="-228600" defTabSz="957263">
              <a:defRPr sz="2800">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2800">
                <a:solidFill>
                  <a:schemeClr val="tx1"/>
                </a:solidFill>
                <a:latin typeface="Arial" panose="020B0604020202020204" pitchFamily="34" charset="0"/>
              </a:defRPr>
            </a:lvl9pPr>
          </a:lstStyle>
          <a:p>
            <a:fld id="{6044D4C3-8345-4D25-BC6C-41002285EE5E}" type="slidenum">
              <a:rPr lang="en-US" altLang="de-DE" sz="1000" smtClean="0"/>
              <a:pPr/>
              <a:t>9</a:t>
            </a:fld>
            <a:endParaRPr lang="en-US" altLang="de-DE" sz="1000" smtClean="0"/>
          </a:p>
        </p:txBody>
      </p:sp>
      <p:sp>
        <p:nvSpPr>
          <p:cNvPr id="19461"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de-DE" altLang="de-DE" sz="1000" smtClean="0"/>
              <a:t>F-TH-VU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98339">
                                            <p:txEl>
                                              <p:pRg st="2" end="2"/>
                                            </p:txEl>
                                          </p:spTgt>
                                        </p:tgtEl>
                                        <p:attrNameLst>
                                          <p:attrName>style.visibility</p:attrName>
                                        </p:attrNameLst>
                                      </p:cBhvr>
                                      <p:to>
                                        <p:strVal val="visible"/>
                                      </p:to>
                                    </p:set>
                                    <p:animEffect transition="in" filter="blinds(horizontal)">
                                      <p:cBhvr>
                                        <p:cTn id="7" dur="500"/>
                                        <p:tgtEl>
                                          <p:spTgt spid="398339">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98339">
                                            <p:txEl>
                                              <p:pRg st="4" end="4"/>
                                            </p:txEl>
                                          </p:spTgt>
                                        </p:tgtEl>
                                        <p:attrNameLst>
                                          <p:attrName>style.visibility</p:attrName>
                                        </p:attrNameLst>
                                      </p:cBhvr>
                                      <p:to>
                                        <p:strVal val="visible"/>
                                      </p:to>
                                    </p:set>
                                    <p:animEffect transition="in" filter="blinds(horizontal)">
                                      <p:cBhvr>
                                        <p:cTn id="12" dur="500"/>
                                        <p:tgtEl>
                                          <p:spTgt spid="398339">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98339">
                                            <p:txEl>
                                              <p:pRg st="6" end="6"/>
                                            </p:txEl>
                                          </p:spTgt>
                                        </p:tgtEl>
                                        <p:attrNameLst>
                                          <p:attrName>style.visibility</p:attrName>
                                        </p:attrNameLst>
                                      </p:cBhvr>
                                      <p:to>
                                        <p:strVal val="visible"/>
                                      </p:to>
                                    </p:set>
                                    <p:animEffect transition="in" filter="blinds(horizontal)">
                                      <p:cBhvr>
                                        <p:cTn id="17" dur="500"/>
                                        <p:tgtEl>
                                          <p:spTgt spid="398339">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98339">
                                            <p:txEl>
                                              <p:pRg st="8" end="8"/>
                                            </p:txEl>
                                          </p:spTgt>
                                        </p:tgtEl>
                                        <p:attrNameLst>
                                          <p:attrName>style.visibility</p:attrName>
                                        </p:attrNameLst>
                                      </p:cBhvr>
                                      <p:to>
                                        <p:strVal val="visible"/>
                                      </p:to>
                                    </p:set>
                                    <p:animEffect transition="in" filter="blinds(horizontal)">
                                      <p:cBhvr>
                                        <p:cTn id="22" dur="500"/>
                                        <p:tgtEl>
                                          <p:spTgt spid="3983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hrunterlage_f_Querformat">
  <a:themeElements>
    <a:clrScheme name="Lehrunterlage_f_Querforma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ehrunterlage_f_Querformat">
      <a:majorFont>
        <a:latin typeface="Arial"/>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Lehrunterlage_f_Querforma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ehrunterlage_f_Querforma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ehrunterlage_f_Querforma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ehrunterlage_f_Querforma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hrunterlage_f_Querforma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ehrunterlage_f_Querforma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ehrunterlage_f_Querforma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Lehrunterlage_f_Querformat</Template>
  <TotalTime>0</TotalTime>
  <Words>3422</Words>
  <Application>Microsoft Office PowerPoint</Application>
  <PresentationFormat>Bildschirmpräsentation (4:3)</PresentationFormat>
  <Paragraphs>622</Paragraphs>
  <Slides>45</Slides>
  <Notes>35</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3</vt:i4>
      </vt:variant>
      <vt:variant>
        <vt:lpstr>Folientitel</vt:lpstr>
      </vt:variant>
      <vt:variant>
        <vt:i4>45</vt:i4>
      </vt:variant>
    </vt:vector>
  </HeadingPairs>
  <TitlesOfParts>
    <vt:vector size="53" baseType="lpstr">
      <vt:lpstr>Arial</vt:lpstr>
      <vt:lpstr>Times New Roman</vt:lpstr>
      <vt:lpstr>Wingdings</vt:lpstr>
      <vt:lpstr>Symbol</vt:lpstr>
      <vt:lpstr>Lehrunterlage_f_Querformat</vt:lpstr>
      <vt:lpstr>Bitmap</vt:lpstr>
      <vt:lpstr>Microsoft Photo Editor 3.0-Photo</vt:lpstr>
      <vt:lpstr>Microsoft Photo Editor 3.0 Photo</vt:lpstr>
      <vt:lpstr>  Technische Hilfeleistung -Verkehrsunfall- (F-TH-VU)  „Rechtsgrundlagen und Einsatzlehre“   </vt:lpstr>
      <vt:lpstr>Rechtsgrundlagen und Einsatzlehre   – Inhalt – </vt:lpstr>
      <vt:lpstr>Rechtsgrundlagen und Einsatzlehre   – Definition Hilfeleistungseinsatz – </vt:lpstr>
      <vt:lpstr>Rechtsgrundlagen und Einsatzlehre   – Rechtsgrundlagen – </vt:lpstr>
      <vt:lpstr>Rechtsgrundlagen und Einsatzlehre   – Rechtsgrundlagen – </vt:lpstr>
      <vt:lpstr>Rechtsgrundlagen und Einsatzlehre   – Rechtsgrundlagen – </vt:lpstr>
      <vt:lpstr>Rechtsgrundlagen und Einsatzlehre   – Rechtsgrundlagen – </vt:lpstr>
      <vt:lpstr>Rechtsgrundlagen und Einsatzlehre   – Aufgaben der Mannschaft – </vt:lpstr>
      <vt:lpstr>Rechtsgrundlagen und Einsatzlehre   – Aufgaben der Mannschaft – </vt:lpstr>
      <vt:lpstr>Rechtsgrundlagen und Einsatzlehre   – Aufgaben der Mannschaft – </vt:lpstr>
      <vt:lpstr>Rechtsgrundlagen und Einsatzlehre   – Aufgaben der Mannschaft – </vt:lpstr>
      <vt:lpstr>Rechtsgrundlagen und Einsatzlehre   – Aufgaben der Mannschaft – </vt:lpstr>
      <vt:lpstr>Rechtsgrundlagen und Einsatzlehre   – Aufgaben der Mannschaft – </vt:lpstr>
      <vt:lpstr>Rechtsgrundlagen und Einsatzlehre   – Aufgaben der Mannschaft – </vt:lpstr>
      <vt:lpstr>Rechtsgrundlagen und Einsatzlehre   – Einsatzgrundsätze – </vt:lpstr>
      <vt:lpstr>Rechtsgrundlagen und Einsatzlehre   – Einsatzgrundsätze – </vt:lpstr>
      <vt:lpstr>Sicherung gegen fließenden Verkehr</vt:lpstr>
      <vt:lpstr>Rechtsgrundlagen und Einsatzlehre   – Einsatzgrundsätze – </vt:lpstr>
      <vt:lpstr>Rechtsgrundlagen und Einsatzlehre   – Einsatzgrundsätze – </vt:lpstr>
      <vt:lpstr>Rechtsgrundlagen und Einsatzlehre   – Einsatzgrundsätze – </vt:lpstr>
      <vt:lpstr>PowerPoint-Präsentation</vt:lpstr>
      <vt:lpstr>PowerPoint-Präsentation</vt:lpstr>
      <vt:lpstr>Rechtsgrundlagen und Einsatzlehre   – Einsatzgrundsätze – </vt:lpstr>
      <vt:lpstr>Rechtsgrundlagen und Einsatzlehre   – Einsatzgrundsätze – </vt:lpstr>
      <vt:lpstr>Rechtsgrundlagen und Einsatzlehre   – Einsatzgrundsätze – </vt:lpstr>
      <vt:lpstr>Rechtsgrundlagen und Einsatzlehre   – Einsatzgrundsätze – </vt:lpstr>
      <vt:lpstr>Rechtsgrundlagen und Einsatzlehre   – Patientenorientierte Rettung –</vt:lpstr>
      <vt:lpstr>Rechtsgrundlagen und Einsatzlehre   – Patientenorientierte Rettung –</vt:lpstr>
      <vt:lpstr>Rechtsgrundlagen und Einsatzlehre   – Patientenorientierte Rettung –</vt:lpstr>
      <vt:lpstr>Rechtsgrundlagen und Einsatzlehre   – Patientenorientierte Rettung –</vt:lpstr>
      <vt:lpstr>Rechtsgrundlagen und Einsatzlehre   – Patientenorientierte Rettung –</vt:lpstr>
      <vt:lpstr>Rechtsgrundlagen und Einsatzlehre   – Erste Hilfe –</vt:lpstr>
      <vt:lpstr>Rechtsgrundlagen und Einsatzlehre   – Erste Hilfe –</vt:lpstr>
      <vt:lpstr>Rechtsgrundlagen und Einsatzlehre   – Erste Hilfe –</vt:lpstr>
      <vt:lpstr>Rechtsgrundlagen und Einsatzlehre   – Erste Hilfe –</vt:lpstr>
      <vt:lpstr>Rechtsgrundlagen und Einsatzlehre   – Erste Hilfe –</vt:lpstr>
      <vt:lpstr>Rechtsgrundlagen und Einsatzlehre   – Erste Hilfe –</vt:lpstr>
      <vt:lpstr>Rechtsgrundlagen und Einsatzlehre   – Erste Hilfe –</vt:lpstr>
      <vt:lpstr>Rechtsgrundlagen und Einsatzlehre   – Erste Hilfe –</vt:lpstr>
      <vt:lpstr>Rechtsgrundlagen und Einsatzlehre   – Erste Hilfe –</vt:lpstr>
      <vt:lpstr>Rechtsgrundlagen und Einsatzlehre   – Erste Hilfe –</vt:lpstr>
      <vt:lpstr>Rechtsgrundlagen und Einsatzlehre   – Erste Hilfe –</vt:lpstr>
      <vt:lpstr>Rechtsgrundlagen und Einsatzlehre   – Erste Hilfe –</vt:lpstr>
      <vt:lpstr>Rechtsgrundlagen und Einsatzlehre   – Zusammenfassung –</vt:lpstr>
      <vt:lpstr>Rechtsgrundlagen und Einsatzlehre</vt:lpstr>
    </vt:vector>
  </TitlesOfParts>
  <Company>Kassel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Kein Folientitel</dc:title>
  <dc:creator>Heerdt, Volker (HLFS)</dc:creator>
  <cp:lastModifiedBy>Heerdt, Volker (HLFS)</cp:lastModifiedBy>
  <cp:revision>288</cp:revision>
  <cp:lastPrinted>2017-04-13T05:41:34Z</cp:lastPrinted>
  <dcterms:created xsi:type="dcterms:W3CDTF">2000-10-16T07:05:38Z</dcterms:created>
  <dcterms:modified xsi:type="dcterms:W3CDTF">2020-06-25T06:48:01Z</dcterms:modified>
</cp:coreProperties>
</file>