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1"/>
  </p:notesMasterIdLst>
  <p:handoutMasterIdLst>
    <p:handoutMasterId r:id="rId22"/>
  </p:handoutMasterIdLst>
  <p:sldIdLst>
    <p:sldId id="930" r:id="rId2"/>
    <p:sldId id="1007" r:id="rId3"/>
    <p:sldId id="985" r:id="rId4"/>
    <p:sldId id="1058" r:id="rId5"/>
    <p:sldId id="1068" r:id="rId6"/>
    <p:sldId id="1036" r:id="rId7"/>
    <p:sldId id="1034" r:id="rId8"/>
    <p:sldId id="1067" r:id="rId9"/>
    <p:sldId id="1062" r:id="rId10"/>
    <p:sldId id="1064" r:id="rId11"/>
    <p:sldId id="1063" r:id="rId12"/>
    <p:sldId id="1069" r:id="rId13"/>
    <p:sldId id="1070" r:id="rId14"/>
    <p:sldId id="1072" r:id="rId15"/>
    <p:sldId id="1061" r:id="rId16"/>
    <p:sldId id="1073" r:id="rId17"/>
    <p:sldId id="1065" r:id="rId18"/>
    <p:sldId id="1066" r:id="rId19"/>
    <p:sldId id="1031" r:id="rId20"/>
  </p:sldIdLst>
  <p:sldSz cx="9906000" cy="6858000" type="A4"/>
  <p:notesSz cx="6832600" cy="996315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84">
          <p15:clr>
            <a:srgbClr val="A4A3A4"/>
          </p15:clr>
        </p15:guide>
        <p15:guide id="2" pos="3120">
          <p15:clr>
            <a:srgbClr val="A4A3A4"/>
          </p15:clr>
        </p15:guide>
      </p15:sldGuideLst>
    </p:ext>
    <p:ext uri="{2D200454-40CA-4A62-9FC3-DE9A4176ACB9}">
      <p15:notesGuideLst xmlns:p15="http://schemas.microsoft.com/office/powerpoint/2012/main">
        <p15:guide id="1" orient="horz" pos="3138" userDrawn="1">
          <p15:clr>
            <a:srgbClr val="A4A3A4"/>
          </p15:clr>
        </p15:guide>
        <p15:guide id="2" pos="215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mper" initials="K" lastIdx="1" clrIdx="0">
    <p:extLst>
      <p:ext uri="{19B8F6BF-5375-455C-9EA6-DF929625EA0E}">
        <p15:presenceInfo xmlns:p15="http://schemas.microsoft.com/office/powerpoint/2012/main" userId="Kemp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33CC"/>
    <a:srgbClr val="0038F0"/>
    <a:srgbClr val="996633"/>
    <a:srgbClr val="FFCCFF"/>
    <a:srgbClr val="B5E3E3"/>
    <a:srgbClr val="FFCCCC"/>
    <a:srgbClr val="66FFFF"/>
    <a:srgbClr val="33C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Helle Formatvorlag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Keine Formatvorlage, Tabellengitternetz">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6D9F66E-5EB9-4882-86FB-DCBF35E3C3E4}" styleName="Mittlere Formatvorlage 4 - Akz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Mittlere Formatvorlage 4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A107856-5554-42FB-B03E-39F5DBC370BA}" styleName="Mittlere Formatvorlage 4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DCAF9ED-07DC-4A11-8D7F-57B35C25682E}" styleName="Mittlere Formatvorlage 1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9" autoAdjust="0"/>
    <p:restoredTop sz="91976" autoAdjust="0"/>
  </p:normalViewPr>
  <p:slideViewPr>
    <p:cSldViewPr snapToGrid="0">
      <p:cViewPr varScale="1">
        <p:scale>
          <a:sx n="93" d="100"/>
          <a:sy n="93" d="100"/>
        </p:scale>
        <p:origin x="1223" y="92"/>
      </p:cViewPr>
      <p:guideLst>
        <p:guide orient="horz" pos="2184"/>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p:scale>
          <a:sx n="110" d="100"/>
          <a:sy n="110" d="100"/>
        </p:scale>
        <p:origin x="-1344" y="210"/>
      </p:cViewPr>
      <p:guideLst>
        <p:guide orient="horz" pos="3138"/>
        <p:guide pos="2152"/>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3458" name="Rectangle 2"/>
          <p:cNvSpPr>
            <a:spLocks noGrp="1" noChangeArrowheads="1"/>
          </p:cNvSpPr>
          <p:nvPr>
            <p:ph type="hdr" sz="quarter"/>
          </p:nvPr>
        </p:nvSpPr>
        <p:spPr bwMode="auto">
          <a:xfrm>
            <a:off x="1" y="4"/>
            <a:ext cx="2961538" cy="498636"/>
          </a:xfrm>
          <a:prstGeom prst="rect">
            <a:avLst/>
          </a:prstGeom>
          <a:noFill/>
          <a:ln w="9525">
            <a:noFill/>
            <a:miter lim="800000"/>
            <a:headEnd/>
            <a:tailEnd/>
          </a:ln>
          <a:effectLst/>
        </p:spPr>
        <p:txBody>
          <a:bodyPr vert="horz" wrap="square" lIns="91818" tIns="45909" rIns="91818" bIns="45909" numCol="1" anchor="t" anchorCtr="0" compatLnSpc="1">
            <a:prstTxWarp prst="textNoShape">
              <a:avLst/>
            </a:prstTxWarp>
          </a:bodyPr>
          <a:lstStyle>
            <a:lvl1pPr eaLnBrk="0" hangingPunct="0">
              <a:defRPr sz="1200">
                <a:latin typeface="Times New Roman" pitchFamily="18" charset="0"/>
              </a:defRPr>
            </a:lvl1pPr>
          </a:lstStyle>
          <a:p>
            <a:pPr>
              <a:defRPr/>
            </a:pPr>
            <a:r>
              <a:rPr lang="de-DE" dirty="0"/>
              <a:t>Truppmannausbildung Teil 2 Rechtsgrundlagen</a:t>
            </a:r>
          </a:p>
        </p:txBody>
      </p:sp>
      <p:sp>
        <p:nvSpPr>
          <p:cNvPr id="403459" name="Rectangle 3"/>
          <p:cNvSpPr>
            <a:spLocks noGrp="1" noChangeArrowheads="1"/>
          </p:cNvSpPr>
          <p:nvPr>
            <p:ph type="dt" sz="quarter" idx="1"/>
          </p:nvPr>
        </p:nvSpPr>
        <p:spPr bwMode="auto">
          <a:xfrm>
            <a:off x="3869469" y="4"/>
            <a:ext cx="2961538" cy="498636"/>
          </a:xfrm>
          <a:prstGeom prst="rect">
            <a:avLst/>
          </a:prstGeom>
          <a:noFill/>
          <a:ln w="9525">
            <a:noFill/>
            <a:miter lim="800000"/>
            <a:headEnd/>
            <a:tailEnd/>
          </a:ln>
          <a:effectLst/>
        </p:spPr>
        <p:txBody>
          <a:bodyPr vert="horz" wrap="square" lIns="91818" tIns="45909" rIns="91818" bIns="45909" numCol="1" anchor="t" anchorCtr="0" compatLnSpc="1">
            <a:prstTxWarp prst="textNoShape">
              <a:avLst/>
            </a:prstTxWarp>
          </a:bodyPr>
          <a:lstStyle>
            <a:lvl1pPr algn="r" eaLnBrk="0" hangingPunct="0">
              <a:defRPr sz="1200">
                <a:latin typeface="Times New Roman" pitchFamily="18" charset="0"/>
              </a:defRPr>
            </a:lvl1pPr>
          </a:lstStyle>
          <a:p>
            <a:pPr>
              <a:defRPr/>
            </a:pPr>
            <a:endParaRPr lang="de-DE" dirty="0"/>
          </a:p>
        </p:txBody>
      </p:sp>
      <p:sp>
        <p:nvSpPr>
          <p:cNvPr id="403460" name="Rectangle 4"/>
          <p:cNvSpPr>
            <a:spLocks noGrp="1" noChangeArrowheads="1"/>
          </p:cNvSpPr>
          <p:nvPr>
            <p:ph type="ftr" sz="quarter" idx="2"/>
          </p:nvPr>
        </p:nvSpPr>
        <p:spPr bwMode="auto">
          <a:xfrm>
            <a:off x="1" y="9462922"/>
            <a:ext cx="2961538" cy="498636"/>
          </a:xfrm>
          <a:prstGeom prst="rect">
            <a:avLst/>
          </a:prstGeom>
          <a:noFill/>
          <a:ln w="9525">
            <a:noFill/>
            <a:miter lim="800000"/>
            <a:headEnd/>
            <a:tailEnd/>
          </a:ln>
          <a:effectLst/>
        </p:spPr>
        <p:txBody>
          <a:bodyPr vert="horz" wrap="square" lIns="91818" tIns="45909" rIns="91818" bIns="45909" numCol="1" anchor="b" anchorCtr="0" compatLnSpc="1">
            <a:prstTxWarp prst="textNoShape">
              <a:avLst/>
            </a:prstTxWarp>
          </a:bodyPr>
          <a:lstStyle>
            <a:lvl1pPr eaLnBrk="0" hangingPunct="0">
              <a:defRPr sz="1200">
                <a:latin typeface="Times New Roman" pitchFamily="18" charset="0"/>
              </a:defRPr>
            </a:lvl1pPr>
          </a:lstStyle>
          <a:p>
            <a:pPr>
              <a:defRPr/>
            </a:pPr>
            <a:endParaRPr lang="de-DE" dirty="0"/>
          </a:p>
        </p:txBody>
      </p:sp>
      <p:sp>
        <p:nvSpPr>
          <p:cNvPr id="403461" name="Rectangle 5"/>
          <p:cNvSpPr>
            <a:spLocks noGrp="1" noChangeArrowheads="1"/>
          </p:cNvSpPr>
          <p:nvPr>
            <p:ph type="sldNum" sz="quarter" idx="3"/>
          </p:nvPr>
        </p:nvSpPr>
        <p:spPr bwMode="auto">
          <a:xfrm>
            <a:off x="3869469" y="9462922"/>
            <a:ext cx="2961538" cy="498636"/>
          </a:xfrm>
          <a:prstGeom prst="rect">
            <a:avLst/>
          </a:prstGeom>
          <a:noFill/>
          <a:ln w="9525">
            <a:noFill/>
            <a:miter lim="800000"/>
            <a:headEnd/>
            <a:tailEnd/>
          </a:ln>
          <a:effectLst/>
        </p:spPr>
        <p:txBody>
          <a:bodyPr vert="horz" wrap="square" lIns="91818" tIns="45909" rIns="91818" bIns="45909" numCol="1" anchor="b" anchorCtr="0" compatLnSpc="1">
            <a:prstTxWarp prst="textNoShape">
              <a:avLst/>
            </a:prstTxWarp>
          </a:bodyPr>
          <a:lstStyle>
            <a:lvl1pPr algn="r" eaLnBrk="0" hangingPunct="0">
              <a:defRPr sz="1200">
                <a:latin typeface="Times New Roman" pitchFamily="18" charset="0"/>
              </a:defRPr>
            </a:lvl1pPr>
          </a:lstStyle>
          <a:p>
            <a:pPr>
              <a:defRPr/>
            </a:pPr>
            <a:fld id="{1A281C19-9942-47C8-A8EC-F0D6195128ED}" type="slidenum">
              <a:rPr lang="de-DE"/>
              <a:pPr>
                <a:defRPr/>
              </a:pPr>
              <a:t>‹Nr.›</a:t>
            </a:fld>
            <a:endParaRPr lang="de-DE" dirty="0"/>
          </a:p>
        </p:txBody>
      </p:sp>
    </p:spTree>
    <p:extLst>
      <p:ext uri="{BB962C8B-B14F-4D97-AF65-F5344CB8AC3E}">
        <p14:creationId xmlns:p14="http://schemas.microsoft.com/office/powerpoint/2010/main" val="24216147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4"/>
            <a:ext cx="2961538" cy="498636"/>
          </a:xfrm>
          <a:prstGeom prst="rect">
            <a:avLst/>
          </a:prstGeom>
          <a:noFill/>
          <a:ln w="9525">
            <a:noFill/>
            <a:miter lim="800000"/>
            <a:headEnd/>
            <a:tailEnd/>
          </a:ln>
          <a:effectLst/>
        </p:spPr>
        <p:txBody>
          <a:bodyPr vert="horz" wrap="square" lIns="91818" tIns="45909" rIns="91818" bIns="45909" numCol="1" anchor="t" anchorCtr="0" compatLnSpc="1">
            <a:prstTxWarp prst="textNoShape">
              <a:avLst/>
            </a:prstTxWarp>
          </a:bodyPr>
          <a:lstStyle>
            <a:lvl1pPr eaLnBrk="0" hangingPunct="0">
              <a:defRPr sz="1200">
                <a:latin typeface="Times New Roman" pitchFamily="18" charset="0"/>
              </a:defRPr>
            </a:lvl1pPr>
          </a:lstStyle>
          <a:p>
            <a:pPr>
              <a:defRPr/>
            </a:pPr>
            <a:r>
              <a:rPr lang="de-DE" dirty="0"/>
              <a:t>Truppmannausbildung Teil 2 Rechtsgrundlagen</a:t>
            </a:r>
          </a:p>
        </p:txBody>
      </p:sp>
      <p:sp>
        <p:nvSpPr>
          <p:cNvPr id="4099" name="Rectangle 3"/>
          <p:cNvSpPr>
            <a:spLocks noGrp="1" noChangeArrowheads="1"/>
          </p:cNvSpPr>
          <p:nvPr>
            <p:ph type="dt" idx="1"/>
          </p:nvPr>
        </p:nvSpPr>
        <p:spPr bwMode="auto">
          <a:xfrm>
            <a:off x="3871064" y="4"/>
            <a:ext cx="2961538" cy="498636"/>
          </a:xfrm>
          <a:prstGeom prst="rect">
            <a:avLst/>
          </a:prstGeom>
          <a:noFill/>
          <a:ln w="9525">
            <a:noFill/>
            <a:miter lim="800000"/>
            <a:headEnd/>
            <a:tailEnd/>
          </a:ln>
          <a:effectLst/>
        </p:spPr>
        <p:txBody>
          <a:bodyPr vert="horz" wrap="square" lIns="91818" tIns="45909" rIns="91818" bIns="45909" numCol="1" anchor="t" anchorCtr="0" compatLnSpc="1">
            <a:prstTxWarp prst="textNoShape">
              <a:avLst/>
            </a:prstTxWarp>
          </a:bodyPr>
          <a:lstStyle>
            <a:lvl1pPr algn="r" eaLnBrk="0" hangingPunct="0">
              <a:defRPr sz="1200">
                <a:latin typeface="Times New Roman" pitchFamily="18" charset="0"/>
              </a:defRPr>
            </a:lvl1pPr>
          </a:lstStyle>
          <a:p>
            <a:pPr>
              <a:defRPr/>
            </a:pPr>
            <a:endParaRPr lang="de-DE" dirty="0"/>
          </a:p>
        </p:txBody>
      </p:sp>
      <p:sp>
        <p:nvSpPr>
          <p:cNvPr id="121860" name="Rectangle 4"/>
          <p:cNvSpPr>
            <a:spLocks noGrp="1" noRot="1" noChangeAspect="1" noChangeArrowheads="1" noTextEdit="1"/>
          </p:cNvSpPr>
          <p:nvPr>
            <p:ph type="sldImg" idx="2"/>
          </p:nvPr>
        </p:nvSpPr>
        <p:spPr bwMode="auto">
          <a:xfrm>
            <a:off x="719138" y="746125"/>
            <a:ext cx="5395912" cy="373697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1122" y="4731465"/>
            <a:ext cx="5010361" cy="4484533"/>
          </a:xfrm>
          <a:prstGeom prst="rect">
            <a:avLst/>
          </a:prstGeom>
          <a:noFill/>
          <a:ln w="9525">
            <a:noFill/>
            <a:miter lim="800000"/>
            <a:headEnd/>
            <a:tailEnd/>
          </a:ln>
          <a:effectLst/>
        </p:spPr>
        <p:txBody>
          <a:bodyPr vert="horz" wrap="square" lIns="91818" tIns="45909" rIns="91818" bIns="45909"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4102" name="Rectangle 6"/>
          <p:cNvSpPr>
            <a:spLocks noGrp="1" noChangeArrowheads="1"/>
          </p:cNvSpPr>
          <p:nvPr>
            <p:ph type="ftr" sz="quarter" idx="4"/>
          </p:nvPr>
        </p:nvSpPr>
        <p:spPr bwMode="auto">
          <a:xfrm>
            <a:off x="1" y="9466109"/>
            <a:ext cx="2961538" cy="497042"/>
          </a:xfrm>
          <a:prstGeom prst="rect">
            <a:avLst/>
          </a:prstGeom>
          <a:noFill/>
          <a:ln w="9525">
            <a:noFill/>
            <a:miter lim="800000"/>
            <a:headEnd/>
            <a:tailEnd/>
          </a:ln>
          <a:effectLst/>
        </p:spPr>
        <p:txBody>
          <a:bodyPr vert="horz" wrap="square" lIns="91818" tIns="45909" rIns="91818" bIns="45909" numCol="1" anchor="b" anchorCtr="0" compatLnSpc="1">
            <a:prstTxWarp prst="textNoShape">
              <a:avLst/>
            </a:prstTxWarp>
          </a:bodyPr>
          <a:lstStyle>
            <a:lvl1pPr eaLnBrk="0" hangingPunct="0">
              <a:defRPr sz="1200">
                <a:latin typeface="Times New Roman" pitchFamily="18" charset="0"/>
              </a:defRPr>
            </a:lvl1pPr>
          </a:lstStyle>
          <a:p>
            <a:pPr>
              <a:defRPr/>
            </a:pPr>
            <a:endParaRPr lang="de-DE" dirty="0"/>
          </a:p>
        </p:txBody>
      </p:sp>
      <p:sp>
        <p:nvSpPr>
          <p:cNvPr id="4103" name="Rectangle 7"/>
          <p:cNvSpPr>
            <a:spLocks noGrp="1" noChangeArrowheads="1"/>
          </p:cNvSpPr>
          <p:nvPr>
            <p:ph type="sldNum" sz="quarter" idx="5"/>
          </p:nvPr>
        </p:nvSpPr>
        <p:spPr bwMode="auto">
          <a:xfrm>
            <a:off x="3871064" y="9466109"/>
            <a:ext cx="2961538" cy="497042"/>
          </a:xfrm>
          <a:prstGeom prst="rect">
            <a:avLst/>
          </a:prstGeom>
          <a:noFill/>
          <a:ln w="9525">
            <a:noFill/>
            <a:miter lim="800000"/>
            <a:headEnd/>
            <a:tailEnd/>
          </a:ln>
          <a:effectLst/>
        </p:spPr>
        <p:txBody>
          <a:bodyPr vert="horz" wrap="square" lIns="91818" tIns="45909" rIns="91818" bIns="45909" numCol="1" anchor="b" anchorCtr="0" compatLnSpc="1">
            <a:prstTxWarp prst="textNoShape">
              <a:avLst/>
            </a:prstTxWarp>
          </a:bodyPr>
          <a:lstStyle>
            <a:lvl1pPr algn="r" eaLnBrk="0" hangingPunct="0">
              <a:defRPr sz="1200">
                <a:latin typeface="Times New Roman" pitchFamily="18" charset="0"/>
              </a:defRPr>
            </a:lvl1pPr>
          </a:lstStyle>
          <a:p>
            <a:pPr>
              <a:defRPr/>
            </a:pPr>
            <a:fld id="{F8A8161D-2D7F-44A4-91A5-21578FA100D8}" type="slidenum">
              <a:rPr lang="de-DE"/>
              <a:pPr>
                <a:defRPr/>
              </a:pPr>
              <a:t>‹Nr.›</a:t>
            </a:fld>
            <a:endParaRPr lang="de-DE" dirty="0"/>
          </a:p>
        </p:txBody>
      </p:sp>
    </p:spTree>
    <p:extLst>
      <p:ext uri="{BB962C8B-B14F-4D97-AF65-F5344CB8AC3E}">
        <p14:creationId xmlns:p14="http://schemas.microsoft.com/office/powerpoint/2010/main" val="3311417931"/>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628509DC-145F-450B-B910-B0D26D812EFF}" type="slidenum">
              <a:rPr lang="de-DE" smtClean="0"/>
              <a:pPr/>
              <a:t>1</a:t>
            </a:fld>
            <a:endParaRPr lang="de-DE" dirty="0"/>
          </a:p>
        </p:txBody>
      </p:sp>
      <p:sp>
        <p:nvSpPr>
          <p:cNvPr id="108547" name="Rectangle 2"/>
          <p:cNvSpPr>
            <a:spLocks noGrp="1" noRot="1" noChangeAspect="1" noChangeArrowheads="1" noTextEdit="1"/>
          </p:cNvSpPr>
          <p:nvPr>
            <p:ph type="sldImg"/>
          </p:nvPr>
        </p:nvSpPr>
        <p:spPr>
          <a:xfrm>
            <a:off x="722313" y="746125"/>
            <a:ext cx="5394325" cy="3735388"/>
          </a:xfrm>
          <a:ln/>
        </p:spPr>
      </p:sp>
      <p:sp>
        <p:nvSpPr>
          <p:cNvPr id="108548" name="Rectangle 3"/>
          <p:cNvSpPr>
            <a:spLocks noGrp="1" noChangeArrowheads="1"/>
          </p:cNvSpPr>
          <p:nvPr>
            <p:ph type="body" idx="1"/>
          </p:nvPr>
        </p:nvSpPr>
        <p:spPr>
          <a:noFill/>
          <a:ln/>
        </p:spPr>
        <p:txBody>
          <a:bodyPr/>
          <a:lstStyle/>
          <a:p>
            <a:endParaRPr lang="de-DE" dirty="0"/>
          </a:p>
        </p:txBody>
      </p:sp>
      <p:sp>
        <p:nvSpPr>
          <p:cNvPr id="2" name="Kopfzeilenplatzhalter 1"/>
          <p:cNvSpPr>
            <a:spLocks noGrp="1"/>
          </p:cNvSpPr>
          <p:nvPr>
            <p:ph type="hdr" sz="quarter" idx="10"/>
          </p:nvPr>
        </p:nvSpPr>
        <p:spPr/>
        <p:txBody>
          <a:bodyPr/>
          <a:lstStyle/>
          <a:p>
            <a:pPr>
              <a:defRPr/>
            </a:pPr>
            <a:r>
              <a:rPr lang="de-DE" dirty="0"/>
              <a:t>Truppmannausbildung Teil 2 Rechtsgrundlagen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p:nvPr>
        </p:nvSpPr>
        <p:spPr/>
        <p:txBody>
          <a:bodyPr/>
          <a:lstStyle/>
          <a:p>
            <a:pPr>
              <a:defRPr/>
            </a:pPr>
            <a:r>
              <a:rPr lang="de-DE" dirty="0"/>
              <a:t>Truppmannausbildung Teil 2 Rechtsgrundlagen</a:t>
            </a:r>
          </a:p>
        </p:txBody>
      </p:sp>
      <p:sp>
        <p:nvSpPr>
          <p:cNvPr id="5" name="Foliennummernplatzhalter 4"/>
          <p:cNvSpPr>
            <a:spLocks noGrp="1"/>
          </p:cNvSpPr>
          <p:nvPr>
            <p:ph type="sldNum" sz="quarter" idx="5"/>
          </p:nvPr>
        </p:nvSpPr>
        <p:spPr/>
        <p:txBody>
          <a:bodyPr/>
          <a:lstStyle/>
          <a:p>
            <a:pPr>
              <a:defRPr/>
            </a:pPr>
            <a:fld id="{F8A8161D-2D7F-44A4-91A5-21578FA100D8}" type="slidenum">
              <a:rPr lang="de-DE" smtClean="0"/>
              <a:pPr>
                <a:defRPr/>
              </a:pPr>
              <a:t>6</a:t>
            </a:fld>
            <a:endParaRPr lang="de-DE" dirty="0"/>
          </a:p>
        </p:txBody>
      </p:sp>
    </p:spTree>
    <p:extLst>
      <p:ext uri="{BB962C8B-B14F-4D97-AF65-F5344CB8AC3E}">
        <p14:creationId xmlns:p14="http://schemas.microsoft.com/office/powerpoint/2010/main" val="5681404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Picture 8" descr="HLFS"/>
          <p:cNvPicPr>
            <a:picLocks noChangeAspect="1" noChangeArrowheads="1"/>
          </p:cNvPicPr>
          <p:nvPr/>
        </p:nvPicPr>
        <p:blipFill>
          <a:blip r:embed="rId2" cstate="print"/>
          <a:srcRect/>
          <a:stretch>
            <a:fillRect/>
          </a:stretch>
        </p:blipFill>
        <p:spPr bwMode="auto">
          <a:xfrm>
            <a:off x="1905000" y="838200"/>
            <a:ext cx="6046788" cy="2159000"/>
          </a:xfrm>
          <a:prstGeom prst="rect">
            <a:avLst/>
          </a:prstGeom>
          <a:noFill/>
          <a:ln w="9525">
            <a:noFill/>
            <a:miter lim="800000"/>
            <a:headEnd/>
            <a:tailEnd/>
          </a:ln>
        </p:spPr>
      </p:pic>
      <p:sp>
        <p:nvSpPr>
          <p:cNvPr id="6150" name="Rectangle 6"/>
          <p:cNvSpPr>
            <a:spLocks noGrp="1" noChangeArrowheads="1"/>
          </p:cNvSpPr>
          <p:nvPr>
            <p:ph type="ctrTitle"/>
          </p:nvPr>
        </p:nvSpPr>
        <p:spPr>
          <a:xfrm>
            <a:off x="685800" y="3124200"/>
            <a:ext cx="8610600" cy="1562100"/>
          </a:xfrm>
        </p:spPr>
        <p:txBody>
          <a:bodyPr lIns="85593" tIns="42797" rIns="85593" bIns="42797"/>
          <a:lstStyle>
            <a:lvl1pPr algn="ctr">
              <a:defRPr sz="3600" b="0"/>
            </a:lvl1pPr>
          </a:lstStyle>
          <a:p>
            <a:r>
              <a:rPr lang="de-DE"/>
              <a:t>Klicken Sie, um das Titelformat zu bearbeiten</a:t>
            </a:r>
          </a:p>
        </p:txBody>
      </p:sp>
      <p:sp>
        <p:nvSpPr>
          <p:cNvPr id="6153" name="Rectangle 9"/>
          <p:cNvSpPr>
            <a:spLocks noGrp="1" noChangeArrowheads="1"/>
          </p:cNvSpPr>
          <p:nvPr>
            <p:ph type="subTitle" idx="1"/>
          </p:nvPr>
        </p:nvSpPr>
        <p:spPr bwMode="auto">
          <a:xfrm>
            <a:off x="685800" y="4876800"/>
            <a:ext cx="8610600" cy="9191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Tx/>
              <a:buNone/>
              <a:defRPr sz="2000">
                <a:latin typeface="Arial" charset="0"/>
              </a:defRPr>
            </a:lvl1pPr>
          </a:lstStyle>
          <a:p>
            <a:r>
              <a:rPr lang="de-DE"/>
              <a:t>Klicken Sie, um das Format des Untertitel-Masters zu bearbeiten.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a:xfrm>
            <a:off x="495300" y="1600200"/>
            <a:ext cx="8915400" cy="4525963"/>
          </a:xfrm>
          <a:prstGeom prst="rect">
            <a:avLst/>
          </a:prstGeo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6"/>
          <p:cNvSpPr>
            <a:spLocks noGrp="1" noChangeArrowheads="1"/>
          </p:cNvSpPr>
          <p:nvPr>
            <p:ph type="sldNum" sz="quarter" idx="10"/>
          </p:nvPr>
        </p:nvSpPr>
        <p:spPr>
          <a:ln/>
        </p:spPr>
        <p:txBody>
          <a:bodyPr/>
          <a:lstStyle>
            <a:lvl1pPr>
              <a:defRPr/>
            </a:lvl1pPr>
          </a:lstStyle>
          <a:p>
            <a:pPr>
              <a:defRPr/>
            </a:pPr>
            <a:fld id="{4AA8381D-AEA9-4C23-AE78-D009D8B265B8}" type="slidenum">
              <a:rPr lang="en-US"/>
              <a:pPr>
                <a:defRPr/>
              </a:pPr>
              <a:t>‹Nr.›</a:t>
            </a:fld>
            <a:endParaRPr lang="en-US" dirty="0"/>
          </a:p>
        </p:txBody>
      </p:sp>
      <p:sp>
        <p:nvSpPr>
          <p:cNvPr id="5" name="Rectangle 16"/>
          <p:cNvSpPr>
            <a:spLocks noGrp="1" noChangeArrowheads="1"/>
          </p:cNvSpPr>
          <p:nvPr>
            <p:ph type="ftr" sz="quarter" idx="11"/>
          </p:nvPr>
        </p:nvSpPr>
        <p:spPr>
          <a:ln/>
        </p:spPr>
        <p:txBody>
          <a:bodyPr/>
          <a:lstStyle>
            <a:lvl1pPr>
              <a:defRPr/>
            </a:lvl1pPr>
          </a:lstStyle>
          <a:p>
            <a:pPr>
              <a:defRPr/>
            </a:pPr>
            <a:r>
              <a:rPr lang="de-DE" dirty="0"/>
              <a:t>November 2018                                                                              Leitfaden zur Truppausbildung - Truppmannausbildung Teil 2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181850" y="228600"/>
            <a:ext cx="2228850" cy="5897563"/>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95300" y="228600"/>
            <a:ext cx="6534150" cy="5897563"/>
          </a:xfrm>
          <a:prstGeom prst="rect">
            <a:avLst/>
          </a:prstGeo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6"/>
          <p:cNvSpPr>
            <a:spLocks noGrp="1" noChangeArrowheads="1"/>
          </p:cNvSpPr>
          <p:nvPr>
            <p:ph type="sldNum" sz="quarter" idx="10"/>
          </p:nvPr>
        </p:nvSpPr>
        <p:spPr>
          <a:ln/>
        </p:spPr>
        <p:txBody>
          <a:bodyPr/>
          <a:lstStyle>
            <a:lvl1pPr>
              <a:defRPr/>
            </a:lvl1pPr>
          </a:lstStyle>
          <a:p>
            <a:pPr>
              <a:defRPr/>
            </a:pPr>
            <a:fld id="{5C972F00-F781-49E6-A05E-A1551DAC175B}" type="slidenum">
              <a:rPr lang="en-US"/>
              <a:pPr>
                <a:defRPr/>
              </a:pPr>
              <a:t>‹Nr.›</a:t>
            </a:fld>
            <a:endParaRPr lang="en-US" dirty="0"/>
          </a:p>
        </p:txBody>
      </p:sp>
      <p:sp>
        <p:nvSpPr>
          <p:cNvPr id="5" name="Rectangle 16"/>
          <p:cNvSpPr>
            <a:spLocks noGrp="1" noChangeArrowheads="1"/>
          </p:cNvSpPr>
          <p:nvPr>
            <p:ph type="ftr" sz="quarter" idx="11"/>
          </p:nvPr>
        </p:nvSpPr>
        <p:spPr>
          <a:ln/>
        </p:spPr>
        <p:txBody>
          <a:bodyPr/>
          <a:lstStyle>
            <a:lvl1pPr>
              <a:defRPr/>
            </a:lvl1pPr>
          </a:lstStyle>
          <a:p>
            <a:pPr>
              <a:defRPr/>
            </a:pPr>
            <a:r>
              <a:rPr lang="de-DE" dirty="0"/>
              <a:t>November 2018                                                                              Leitfaden zur Truppausbildung - Truppmannausbildung Teil 2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el und vier Inhalte">
    <p:spTree>
      <p:nvGrpSpPr>
        <p:cNvPr id="1" name=""/>
        <p:cNvGrpSpPr/>
        <p:nvPr/>
      </p:nvGrpSpPr>
      <p:grpSpPr>
        <a:xfrm>
          <a:off x="0" y="0"/>
          <a:ext cx="0" cy="0"/>
          <a:chOff x="0" y="0"/>
          <a:chExt cx="0" cy="0"/>
        </a:xfrm>
      </p:grpSpPr>
      <p:sp>
        <p:nvSpPr>
          <p:cNvPr id="2" name="Titel 1"/>
          <p:cNvSpPr>
            <a:spLocks noGrp="1"/>
          </p:cNvSpPr>
          <p:nvPr>
            <p:ph type="title" sz="quarter"/>
          </p:nvPr>
        </p:nvSpPr>
        <p:spPr>
          <a:xfrm>
            <a:off x="609600" y="228600"/>
            <a:ext cx="4800600" cy="381000"/>
          </a:xfrm>
        </p:spPr>
        <p:txBody>
          <a:bodyPr/>
          <a:lstStyle/>
          <a:p>
            <a:r>
              <a:rPr lang="de-DE"/>
              <a:t>Titelmasterformat durch Klicken bearbeiten</a:t>
            </a:r>
          </a:p>
        </p:txBody>
      </p:sp>
      <p:sp>
        <p:nvSpPr>
          <p:cNvPr id="3" name="Inhaltsplatzhalter 2"/>
          <p:cNvSpPr>
            <a:spLocks noGrp="1"/>
          </p:cNvSpPr>
          <p:nvPr>
            <p:ph sz="quarter" idx="1"/>
          </p:nvPr>
        </p:nvSpPr>
        <p:spPr>
          <a:xfrm>
            <a:off x="495300" y="1600200"/>
            <a:ext cx="4381500" cy="2185988"/>
          </a:xfrm>
          <a:prstGeom prst="rect">
            <a:avLst/>
          </a:prstGeo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quarter" idx="2"/>
          </p:nvPr>
        </p:nvSpPr>
        <p:spPr>
          <a:xfrm>
            <a:off x="5029200" y="1600200"/>
            <a:ext cx="4381500" cy="2185988"/>
          </a:xfrm>
          <a:prstGeom prst="rect">
            <a:avLst/>
          </a:prstGeo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Inhaltsplatzhalter 4"/>
          <p:cNvSpPr>
            <a:spLocks noGrp="1"/>
          </p:cNvSpPr>
          <p:nvPr>
            <p:ph sz="quarter" idx="3"/>
          </p:nvPr>
        </p:nvSpPr>
        <p:spPr>
          <a:xfrm>
            <a:off x="495300" y="3938588"/>
            <a:ext cx="4381500" cy="2187575"/>
          </a:xfrm>
          <a:prstGeom prst="rect">
            <a:avLst/>
          </a:prstGeo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Inhaltsplatzhalter 5"/>
          <p:cNvSpPr>
            <a:spLocks noGrp="1"/>
          </p:cNvSpPr>
          <p:nvPr>
            <p:ph sz="quarter" idx="4"/>
          </p:nvPr>
        </p:nvSpPr>
        <p:spPr>
          <a:xfrm>
            <a:off x="5029200" y="3938588"/>
            <a:ext cx="4381500" cy="2187575"/>
          </a:xfrm>
          <a:prstGeom prst="rect">
            <a:avLst/>
          </a:prstGeo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6"/>
          <p:cNvSpPr>
            <a:spLocks noGrp="1" noChangeArrowheads="1"/>
          </p:cNvSpPr>
          <p:nvPr>
            <p:ph type="sldNum" sz="quarter" idx="10"/>
          </p:nvPr>
        </p:nvSpPr>
        <p:spPr>
          <a:ln/>
        </p:spPr>
        <p:txBody>
          <a:bodyPr/>
          <a:lstStyle>
            <a:lvl1pPr>
              <a:defRPr/>
            </a:lvl1pPr>
          </a:lstStyle>
          <a:p>
            <a:pPr>
              <a:defRPr/>
            </a:pPr>
            <a:fld id="{35A994E3-F0C2-486C-A1C9-493421729829}" type="slidenum">
              <a:rPr lang="en-US"/>
              <a:pPr>
                <a:defRPr/>
              </a:pPr>
              <a:t>‹Nr.›</a:t>
            </a:fld>
            <a:endParaRPr lang="en-US" dirty="0"/>
          </a:p>
        </p:txBody>
      </p:sp>
      <p:sp>
        <p:nvSpPr>
          <p:cNvPr id="8" name="Rectangle 16"/>
          <p:cNvSpPr>
            <a:spLocks noGrp="1" noChangeArrowheads="1"/>
          </p:cNvSpPr>
          <p:nvPr>
            <p:ph type="ftr" sz="quarter" idx="11"/>
          </p:nvPr>
        </p:nvSpPr>
        <p:spPr>
          <a:ln/>
        </p:spPr>
        <p:txBody>
          <a:bodyPr/>
          <a:lstStyle>
            <a:lvl1pPr>
              <a:defRPr/>
            </a:lvl1pPr>
          </a:lstStyle>
          <a:p>
            <a:pPr>
              <a:defRPr/>
            </a:pPr>
            <a:r>
              <a:rPr lang="de-DE" dirty="0"/>
              <a:t>November 2018                                                                              Leitfaden zur Truppausbildung - Truppmannausbildung Teil 2 </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el, Inhal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609600" y="228600"/>
            <a:ext cx="4800600" cy="381000"/>
          </a:xfrm>
        </p:spPr>
        <p:txBody>
          <a:bodyPr/>
          <a:lstStyle/>
          <a:p>
            <a:r>
              <a:rPr lang="de-DE"/>
              <a:t>Titelmasterformat durch Klicken bearbeiten</a:t>
            </a:r>
          </a:p>
        </p:txBody>
      </p:sp>
      <p:sp>
        <p:nvSpPr>
          <p:cNvPr id="3" name="Inhaltsplatzhalter 2"/>
          <p:cNvSpPr>
            <a:spLocks noGrp="1"/>
          </p:cNvSpPr>
          <p:nvPr>
            <p:ph sz="half" idx="1"/>
          </p:nvPr>
        </p:nvSpPr>
        <p:spPr>
          <a:xfrm>
            <a:off x="495300" y="1600200"/>
            <a:ext cx="4381500" cy="4525963"/>
          </a:xfrm>
          <a:prstGeom prst="rect">
            <a:avLst/>
          </a:prstGeo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quarter" idx="2"/>
          </p:nvPr>
        </p:nvSpPr>
        <p:spPr>
          <a:xfrm>
            <a:off x="5029200" y="1600200"/>
            <a:ext cx="4381500" cy="2185988"/>
          </a:xfrm>
          <a:prstGeom prst="rect">
            <a:avLst/>
          </a:prstGeo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Inhaltsplatzhalter 4"/>
          <p:cNvSpPr>
            <a:spLocks noGrp="1"/>
          </p:cNvSpPr>
          <p:nvPr>
            <p:ph sz="quarter" idx="3"/>
          </p:nvPr>
        </p:nvSpPr>
        <p:spPr>
          <a:xfrm>
            <a:off x="5029200" y="3938588"/>
            <a:ext cx="4381500" cy="2187575"/>
          </a:xfrm>
          <a:prstGeom prst="rect">
            <a:avLst/>
          </a:prstGeo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Rectangle 6"/>
          <p:cNvSpPr>
            <a:spLocks noGrp="1" noChangeArrowheads="1"/>
          </p:cNvSpPr>
          <p:nvPr>
            <p:ph type="sldNum" sz="quarter" idx="10"/>
          </p:nvPr>
        </p:nvSpPr>
        <p:spPr>
          <a:ln/>
        </p:spPr>
        <p:txBody>
          <a:bodyPr/>
          <a:lstStyle>
            <a:lvl1pPr>
              <a:defRPr/>
            </a:lvl1pPr>
          </a:lstStyle>
          <a:p>
            <a:pPr>
              <a:defRPr/>
            </a:pPr>
            <a:fld id="{2D4518CC-56E8-4FB4-AC25-A578459F796C}" type="slidenum">
              <a:rPr lang="en-US"/>
              <a:pPr>
                <a:defRPr/>
              </a:pPr>
              <a:t>‹Nr.›</a:t>
            </a:fld>
            <a:endParaRPr lang="en-US" dirty="0"/>
          </a:p>
        </p:txBody>
      </p:sp>
      <p:sp>
        <p:nvSpPr>
          <p:cNvPr id="7" name="Rectangle 16"/>
          <p:cNvSpPr>
            <a:spLocks noGrp="1" noChangeArrowheads="1"/>
          </p:cNvSpPr>
          <p:nvPr>
            <p:ph type="ftr" sz="quarter" idx="11"/>
          </p:nvPr>
        </p:nvSpPr>
        <p:spPr>
          <a:ln/>
        </p:spPr>
        <p:txBody>
          <a:bodyPr/>
          <a:lstStyle>
            <a:lvl1pPr>
              <a:defRPr/>
            </a:lvl1pPr>
          </a:lstStyle>
          <a:p>
            <a:pPr>
              <a:defRPr/>
            </a:pPr>
            <a:r>
              <a:rPr lang="de-DE" dirty="0"/>
              <a:t>November 2018                                                                              Leitfaden zur Truppausbildung - Truppmannausbildung Teil 2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a:xfrm>
            <a:off x="495300" y="1600200"/>
            <a:ext cx="8915400" cy="4525963"/>
          </a:xfrm>
          <a:prstGeom prst="rect">
            <a:avLst/>
          </a:prstGeo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6"/>
          <p:cNvSpPr>
            <a:spLocks noGrp="1" noChangeArrowheads="1"/>
          </p:cNvSpPr>
          <p:nvPr>
            <p:ph type="sldNum" sz="quarter" idx="10"/>
          </p:nvPr>
        </p:nvSpPr>
        <p:spPr>
          <a:ln/>
        </p:spPr>
        <p:txBody>
          <a:bodyPr/>
          <a:lstStyle>
            <a:lvl1pPr>
              <a:defRPr/>
            </a:lvl1pPr>
          </a:lstStyle>
          <a:p>
            <a:pPr>
              <a:defRPr/>
            </a:pPr>
            <a:fld id="{940F532B-6D73-46A0-9978-CDB652BCADD9}" type="slidenum">
              <a:rPr lang="en-US"/>
              <a:pPr>
                <a:defRPr/>
              </a:pPr>
              <a:t>‹Nr.›</a:t>
            </a:fld>
            <a:endParaRPr lang="en-US" dirty="0"/>
          </a:p>
        </p:txBody>
      </p:sp>
      <p:sp>
        <p:nvSpPr>
          <p:cNvPr id="5" name="Rectangle 16"/>
          <p:cNvSpPr>
            <a:spLocks noGrp="1" noChangeArrowheads="1"/>
          </p:cNvSpPr>
          <p:nvPr>
            <p:ph type="ftr" sz="quarter" idx="11"/>
          </p:nvPr>
        </p:nvSpPr>
        <p:spPr>
          <a:ln/>
        </p:spPr>
        <p:txBody>
          <a:bodyPr/>
          <a:lstStyle>
            <a:lvl1pPr>
              <a:defRPr/>
            </a:lvl1pPr>
          </a:lstStyle>
          <a:p>
            <a:pPr>
              <a:defRPr/>
            </a:pPr>
            <a:r>
              <a:rPr lang="de-DE" dirty="0"/>
              <a:t>November 2018                                                                              Leitfaden zur Truppausbildung - Truppmannausbildung Teil 2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82638" y="4406900"/>
            <a:ext cx="84201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6"/>
          <p:cNvSpPr>
            <a:spLocks noGrp="1" noChangeArrowheads="1"/>
          </p:cNvSpPr>
          <p:nvPr>
            <p:ph type="sldNum" sz="quarter" idx="10"/>
          </p:nvPr>
        </p:nvSpPr>
        <p:spPr>
          <a:ln/>
        </p:spPr>
        <p:txBody>
          <a:bodyPr/>
          <a:lstStyle>
            <a:lvl1pPr>
              <a:defRPr/>
            </a:lvl1pPr>
          </a:lstStyle>
          <a:p>
            <a:pPr>
              <a:defRPr/>
            </a:pPr>
            <a:fld id="{8E659B03-E275-41E1-B4FD-CD8DA8DA6A23}" type="slidenum">
              <a:rPr lang="en-US"/>
              <a:pPr>
                <a:defRPr/>
              </a:pPr>
              <a:t>‹Nr.›</a:t>
            </a:fld>
            <a:endParaRPr lang="en-US" dirty="0"/>
          </a:p>
        </p:txBody>
      </p:sp>
      <p:sp>
        <p:nvSpPr>
          <p:cNvPr id="5" name="Rectangle 16"/>
          <p:cNvSpPr>
            <a:spLocks noGrp="1" noChangeArrowheads="1"/>
          </p:cNvSpPr>
          <p:nvPr>
            <p:ph type="ftr" sz="quarter" idx="11"/>
          </p:nvPr>
        </p:nvSpPr>
        <p:spPr>
          <a:ln/>
        </p:spPr>
        <p:txBody>
          <a:bodyPr/>
          <a:lstStyle>
            <a:lvl1pPr>
              <a:defRPr/>
            </a:lvl1pPr>
          </a:lstStyle>
          <a:p>
            <a:pPr>
              <a:defRPr/>
            </a:pPr>
            <a:r>
              <a:rPr lang="de-DE" dirty="0"/>
              <a:t>November 2018                                                                              Leitfaden zur Truppausbildung - Truppmannausbildung Teil 2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6"/>
          <p:cNvSpPr>
            <a:spLocks noGrp="1" noChangeArrowheads="1"/>
          </p:cNvSpPr>
          <p:nvPr>
            <p:ph type="sldNum" sz="quarter" idx="10"/>
          </p:nvPr>
        </p:nvSpPr>
        <p:spPr>
          <a:ln/>
        </p:spPr>
        <p:txBody>
          <a:bodyPr/>
          <a:lstStyle>
            <a:lvl1pPr>
              <a:defRPr/>
            </a:lvl1pPr>
          </a:lstStyle>
          <a:p>
            <a:pPr>
              <a:defRPr/>
            </a:pPr>
            <a:fld id="{E0BCCCC4-D312-46E6-A077-2BDA1151D72E}" type="slidenum">
              <a:rPr lang="en-US"/>
              <a:pPr>
                <a:defRPr/>
              </a:pPr>
              <a:t>‹Nr.›</a:t>
            </a:fld>
            <a:endParaRPr lang="en-US" dirty="0"/>
          </a:p>
        </p:txBody>
      </p:sp>
      <p:sp>
        <p:nvSpPr>
          <p:cNvPr id="6" name="Rectangle 16"/>
          <p:cNvSpPr>
            <a:spLocks noGrp="1" noChangeArrowheads="1"/>
          </p:cNvSpPr>
          <p:nvPr>
            <p:ph type="ftr" sz="quarter" idx="11"/>
          </p:nvPr>
        </p:nvSpPr>
        <p:spPr>
          <a:ln/>
        </p:spPr>
        <p:txBody>
          <a:bodyPr/>
          <a:lstStyle>
            <a:lvl1pPr>
              <a:defRPr/>
            </a:lvl1pPr>
          </a:lstStyle>
          <a:p>
            <a:pPr>
              <a:defRPr/>
            </a:pPr>
            <a:r>
              <a:rPr lang="de-DE" dirty="0"/>
              <a:t>November 2018                                                                              Leitfaden zur Truppausbildung - Truppmannausbildung Teil 2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6"/>
          <p:cNvSpPr>
            <a:spLocks noGrp="1" noChangeArrowheads="1"/>
          </p:cNvSpPr>
          <p:nvPr>
            <p:ph type="sldNum" sz="quarter" idx="10"/>
          </p:nvPr>
        </p:nvSpPr>
        <p:spPr>
          <a:ln/>
        </p:spPr>
        <p:txBody>
          <a:bodyPr/>
          <a:lstStyle>
            <a:lvl1pPr>
              <a:defRPr/>
            </a:lvl1pPr>
          </a:lstStyle>
          <a:p>
            <a:pPr>
              <a:defRPr/>
            </a:pPr>
            <a:fld id="{639FEC46-86A7-460D-88CA-1F6A06CB4B7E}" type="slidenum">
              <a:rPr lang="en-US"/>
              <a:pPr>
                <a:defRPr/>
              </a:pPr>
              <a:t>‹Nr.›</a:t>
            </a:fld>
            <a:endParaRPr lang="en-US" dirty="0"/>
          </a:p>
        </p:txBody>
      </p:sp>
      <p:sp>
        <p:nvSpPr>
          <p:cNvPr id="8" name="Rectangle 16"/>
          <p:cNvSpPr>
            <a:spLocks noGrp="1" noChangeArrowheads="1"/>
          </p:cNvSpPr>
          <p:nvPr>
            <p:ph type="ftr" sz="quarter" idx="11"/>
          </p:nvPr>
        </p:nvSpPr>
        <p:spPr>
          <a:ln/>
        </p:spPr>
        <p:txBody>
          <a:bodyPr/>
          <a:lstStyle>
            <a:lvl1pPr>
              <a:defRPr/>
            </a:lvl1pPr>
          </a:lstStyle>
          <a:p>
            <a:pPr>
              <a:defRPr/>
            </a:pPr>
            <a:r>
              <a:rPr lang="de-DE" dirty="0"/>
              <a:t>November 2018                                                                              Leitfaden zur Truppausbildung - Truppmannausbildung Teil 2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6"/>
          <p:cNvSpPr>
            <a:spLocks noGrp="1" noChangeArrowheads="1"/>
          </p:cNvSpPr>
          <p:nvPr>
            <p:ph type="sldNum" sz="quarter" idx="10"/>
          </p:nvPr>
        </p:nvSpPr>
        <p:spPr>
          <a:ln/>
        </p:spPr>
        <p:txBody>
          <a:bodyPr/>
          <a:lstStyle>
            <a:lvl1pPr>
              <a:defRPr/>
            </a:lvl1pPr>
          </a:lstStyle>
          <a:p>
            <a:pPr>
              <a:defRPr/>
            </a:pPr>
            <a:fld id="{C9BB32A0-A229-4173-962D-D61EAFB42BDE}" type="slidenum">
              <a:rPr lang="en-US"/>
              <a:pPr>
                <a:defRPr/>
              </a:pPr>
              <a:t>‹Nr.›</a:t>
            </a:fld>
            <a:endParaRPr lang="en-US" dirty="0"/>
          </a:p>
        </p:txBody>
      </p:sp>
      <p:sp>
        <p:nvSpPr>
          <p:cNvPr id="4" name="Rectangle 16"/>
          <p:cNvSpPr>
            <a:spLocks noGrp="1" noChangeArrowheads="1"/>
          </p:cNvSpPr>
          <p:nvPr>
            <p:ph type="ftr" sz="quarter" idx="11"/>
          </p:nvPr>
        </p:nvSpPr>
        <p:spPr>
          <a:ln/>
        </p:spPr>
        <p:txBody>
          <a:bodyPr/>
          <a:lstStyle>
            <a:lvl1pPr>
              <a:defRPr/>
            </a:lvl1pPr>
          </a:lstStyle>
          <a:p>
            <a:pPr>
              <a:defRPr/>
            </a:pPr>
            <a:r>
              <a:rPr lang="de-DE" dirty="0"/>
              <a:t>November 2018                                                                              Leitfaden zur Truppausbildung - Truppmannausbildung Teil 2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CDD67AD-7B70-4D74-8B1C-BEEC73B1CB1F}" type="slidenum">
              <a:rPr lang="en-US"/>
              <a:pPr>
                <a:defRPr/>
              </a:pPr>
              <a:t>‹Nr.›</a:t>
            </a:fld>
            <a:endParaRPr lang="en-US" dirty="0"/>
          </a:p>
        </p:txBody>
      </p:sp>
      <p:sp>
        <p:nvSpPr>
          <p:cNvPr id="3" name="Rectangle 16"/>
          <p:cNvSpPr>
            <a:spLocks noGrp="1" noChangeArrowheads="1"/>
          </p:cNvSpPr>
          <p:nvPr>
            <p:ph type="ftr" sz="quarter" idx="11"/>
          </p:nvPr>
        </p:nvSpPr>
        <p:spPr>
          <a:ln/>
        </p:spPr>
        <p:txBody>
          <a:bodyPr/>
          <a:lstStyle>
            <a:lvl1pPr>
              <a:defRPr/>
            </a:lvl1pPr>
          </a:lstStyle>
          <a:p>
            <a:pPr>
              <a:defRPr/>
            </a:pPr>
            <a:r>
              <a:rPr lang="de-DE" dirty="0"/>
              <a:t>November 2018                                                                              Leitfaden zur Truppausbildung - Truppmannausbildung Teil 2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95300" y="273050"/>
            <a:ext cx="3259138"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6"/>
          <p:cNvSpPr>
            <a:spLocks noGrp="1" noChangeArrowheads="1"/>
          </p:cNvSpPr>
          <p:nvPr>
            <p:ph type="sldNum" sz="quarter" idx="10"/>
          </p:nvPr>
        </p:nvSpPr>
        <p:spPr>
          <a:ln/>
        </p:spPr>
        <p:txBody>
          <a:bodyPr/>
          <a:lstStyle>
            <a:lvl1pPr>
              <a:defRPr/>
            </a:lvl1pPr>
          </a:lstStyle>
          <a:p>
            <a:pPr>
              <a:defRPr/>
            </a:pPr>
            <a:fld id="{0C14FC96-EFB3-4299-8F65-5BE1301105F7}" type="slidenum">
              <a:rPr lang="en-US"/>
              <a:pPr>
                <a:defRPr/>
              </a:pPr>
              <a:t>‹Nr.›</a:t>
            </a:fld>
            <a:endParaRPr lang="en-US" dirty="0"/>
          </a:p>
        </p:txBody>
      </p:sp>
      <p:sp>
        <p:nvSpPr>
          <p:cNvPr id="6" name="Rectangle 16"/>
          <p:cNvSpPr>
            <a:spLocks noGrp="1" noChangeArrowheads="1"/>
          </p:cNvSpPr>
          <p:nvPr>
            <p:ph type="ftr" sz="quarter" idx="11"/>
          </p:nvPr>
        </p:nvSpPr>
        <p:spPr>
          <a:ln/>
        </p:spPr>
        <p:txBody>
          <a:bodyPr/>
          <a:lstStyle>
            <a:lvl1pPr>
              <a:defRPr/>
            </a:lvl1pPr>
          </a:lstStyle>
          <a:p>
            <a:pPr>
              <a:defRPr/>
            </a:pPr>
            <a:r>
              <a:rPr lang="de-DE" dirty="0"/>
              <a:t>November 2018                                                                              Leitfaden zur Truppausbildung - Truppmannausbildung Teil 2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941513" y="4800600"/>
            <a:ext cx="59436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6"/>
          <p:cNvSpPr>
            <a:spLocks noGrp="1" noChangeArrowheads="1"/>
          </p:cNvSpPr>
          <p:nvPr>
            <p:ph type="sldNum" sz="quarter" idx="10"/>
          </p:nvPr>
        </p:nvSpPr>
        <p:spPr>
          <a:ln/>
        </p:spPr>
        <p:txBody>
          <a:bodyPr/>
          <a:lstStyle>
            <a:lvl1pPr>
              <a:defRPr/>
            </a:lvl1pPr>
          </a:lstStyle>
          <a:p>
            <a:pPr>
              <a:defRPr/>
            </a:pPr>
            <a:fld id="{21186770-BA0D-4090-A9E6-B8D6607AE433}" type="slidenum">
              <a:rPr lang="en-US"/>
              <a:pPr>
                <a:defRPr/>
              </a:pPr>
              <a:t>‹Nr.›</a:t>
            </a:fld>
            <a:endParaRPr lang="en-US" dirty="0"/>
          </a:p>
        </p:txBody>
      </p:sp>
      <p:sp>
        <p:nvSpPr>
          <p:cNvPr id="6" name="Rectangle 16"/>
          <p:cNvSpPr>
            <a:spLocks noGrp="1" noChangeArrowheads="1"/>
          </p:cNvSpPr>
          <p:nvPr>
            <p:ph type="ftr" sz="quarter" idx="11"/>
          </p:nvPr>
        </p:nvSpPr>
        <p:spPr>
          <a:ln/>
        </p:spPr>
        <p:txBody>
          <a:bodyPr/>
          <a:lstStyle>
            <a:lvl1pPr>
              <a:defRPr/>
            </a:lvl1pPr>
          </a:lstStyle>
          <a:p>
            <a:pPr>
              <a:defRPr/>
            </a:pPr>
            <a:r>
              <a:rPr lang="de-DE" dirty="0"/>
              <a:t>November 2018                                                                              Leitfaden zur Truppausbildung - Truppmannausbildung Teil 2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7391400" y="6477000"/>
            <a:ext cx="2063750" cy="168275"/>
          </a:xfrm>
          <a:prstGeom prst="rect">
            <a:avLst/>
          </a:prstGeom>
          <a:noFill/>
          <a:ln w="9525">
            <a:noFill/>
            <a:miter lim="800000"/>
            <a:headEnd/>
            <a:tailEnd/>
          </a:ln>
          <a:effectLst/>
        </p:spPr>
        <p:txBody>
          <a:bodyPr vert="horz" wrap="square" lIns="95778" tIns="47890" rIns="95778" bIns="47890" numCol="1" anchor="t" anchorCtr="0" compatLnSpc="1">
            <a:prstTxWarp prst="textNoShape">
              <a:avLst/>
            </a:prstTxWarp>
          </a:bodyPr>
          <a:lstStyle>
            <a:lvl1pPr algn="r" eaLnBrk="0" hangingPunct="0">
              <a:defRPr sz="800">
                <a:latin typeface="Arial" charset="0"/>
              </a:defRPr>
            </a:lvl1pPr>
          </a:lstStyle>
          <a:p>
            <a:pPr>
              <a:defRPr/>
            </a:pPr>
            <a:fld id="{DA6BEE81-60C0-4584-A784-85F16D2792C0}" type="slidenum">
              <a:rPr lang="en-US"/>
              <a:pPr>
                <a:defRPr/>
              </a:pPr>
              <a:t>‹Nr.›</a:t>
            </a:fld>
            <a:endParaRPr lang="en-US" dirty="0"/>
          </a:p>
        </p:txBody>
      </p:sp>
      <p:sp>
        <p:nvSpPr>
          <p:cNvPr id="1032" name="Rectangle 8"/>
          <p:cNvSpPr>
            <a:spLocks noChangeArrowheads="1"/>
          </p:cNvSpPr>
          <p:nvPr/>
        </p:nvSpPr>
        <p:spPr bwMode="auto">
          <a:xfrm>
            <a:off x="660400" y="577850"/>
            <a:ext cx="7429500" cy="73025"/>
          </a:xfrm>
          <a:prstGeom prst="rect">
            <a:avLst/>
          </a:prstGeom>
          <a:gradFill rotWithShape="0">
            <a:gsLst>
              <a:gs pos="0">
                <a:srgbClr val="FF0000"/>
              </a:gs>
              <a:gs pos="100000">
                <a:schemeClr val="bg1"/>
              </a:gs>
            </a:gsLst>
            <a:lin ang="0" scaled="1"/>
          </a:gradFill>
          <a:ln w="9525">
            <a:noFill/>
            <a:miter lim="800000"/>
            <a:headEnd/>
            <a:tailEnd/>
          </a:ln>
          <a:effectLst/>
        </p:spPr>
        <p:txBody>
          <a:bodyPr wrap="none" anchor="ctr"/>
          <a:lstStyle/>
          <a:p>
            <a:pPr eaLnBrk="0" hangingPunct="0">
              <a:defRPr/>
            </a:pPr>
            <a:endParaRPr lang="de-DE" dirty="0"/>
          </a:p>
        </p:txBody>
      </p:sp>
      <p:sp>
        <p:nvSpPr>
          <p:cNvPr id="1033" name="Line 9"/>
          <p:cNvSpPr>
            <a:spLocks noChangeShapeType="1"/>
          </p:cNvSpPr>
          <p:nvPr/>
        </p:nvSpPr>
        <p:spPr bwMode="auto">
          <a:xfrm>
            <a:off x="533400" y="6477000"/>
            <a:ext cx="8915400" cy="0"/>
          </a:xfrm>
          <a:prstGeom prst="line">
            <a:avLst/>
          </a:prstGeom>
          <a:noFill/>
          <a:ln w="9525">
            <a:solidFill>
              <a:schemeClr val="tx1"/>
            </a:solidFill>
            <a:round/>
            <a:headEnd/>
            <a:tailEnd/>
          </a:ln>
          <a:effectLst/>
        </p:spPr>
        <p:txBody>
          <a:bodyPr wrap="none" anchor="ctr"/>
          <a:lstStyle/>
          <a:p>
            <a:pPr eaLnBrk="0" hangingPunct="0">
              <a:defRPr/>
            </a:pPr>
            <a:endParaRPr lang="de-DE" dirty="0"/>
          </a:p>
        </p:txBody>
      </p:sp>
      <p:pic>
        <p:nvPicPr>
          <p:cNvPr id="7173" name="Picture 11" descr="HLFS"/>
          <p:cNvPicPr>
            <a:picLocks noChangeAspect="1" noChangeArrowheads="1"/>
          </p:cNvPicPr>
          <p:nvPr/>
        </p:nvPicPr>
        <p:blipFill>
          <a:blip r:embed="rId15" cstate="print"/>
          <a:srcRect/>
          <a:stretch>
            <a:fillRect/>
          </a:stretch>
        </p:blipFill>
        <p:spPr bwMode="auto">
          <a:xfrm>
            <a:off x="7594600" y="0"/>
            <a:ext cx="1778000" cy="649288"/>
          </a:xfrm>
          <a:prstGeom prst="rect">
            <a:avLst/>
          </a:prstGeom>
          <a:noFill/>
          <a:ln w="9525">
            <a:noFill/>
            <a:miter lim="800000"/>
            <a:headEnd/>
            <a:tailEnd/>
          </a:ln>
        </p:spPr>
      </p:pic>
      <p:sp>
        <p:nvSpPr>
          <p:cNvPr id="1040" name="Rectangle 16"/>
          <p:cNvSpPr>
            <a:spLocks noGrp="1" noChangeArrowheads="1"/>
          </p:cNvSpPr>
          <p:nvPr>
            <p:ph type="ftr" sz="quarter" idx="3"/>
          </p:nvPr>
        </p:nvSpPr>
        <p:spPr bwMode="auto">
          <a:xfrm>
            <a:off x="533400" y="6477000"/>
            <a:ext cx="2935288" cy="222250"/>
          </a:xfrm>
          <a:prstGeom prst="rect">
            <a:avLst/>
          </a:prstGeom>
          <a:noFill/>
          <a:ln w="9525">
            <a:noFill/>
            <a:miter lim="800000"/>
            <a:headEnd/>
            <a:tailEnd/>
          </a:ln>
          <a:effectLst/>
        </p:spPr>
        <p:txBody>
          <a:bodyPr vert="horz" wrap="square" lIns="88422" tIns="44211" rIns="88422" bIns="44211" numCol="1" anchor="t" anchorCtr="0" compatLnSpc="1">
            <a:prstTxWarp prst="textNoShape">
              <a:avLst/>
            </a:prstTxWarp>
          </a:bodyPr>
          <a:lstStyle>
            <a:lvl1pPr eaLnBrk="0" hangingPunct="0">
              <a:defRPr sz="800">
                <a:latin typeface="Arial" charset="0"/>
              </a:defRPr>
            </a:lvl1pPr>
          </a:lstStyle>
          <a:p>
            <a:pPr>
              <a:defRPr/>
            </a:pPr>
            <a:r>
              <a:rPr lang="de-DE" dirty="0"/>
              <a:t>November 2018                                                                              Leitfaden zur Truppausbildung - Truppmannausbildung Teil 2 </a:t>
            </a:r>
          </a:p>
        </p:txBody>
      </p:sp>
      <p:sp>
        <p:nvSpPr>
          <p:cNvPr id="7175" name="Rectangle 17"/>
          <p:cNvSpPr>
            <a:spLocks noGrp="1" noChangeArrowheads="1"/>
          </p:cNvSpPr>
          <p:nvPr>
            <p:ph type="title"/>
          </p:nvPr>
        </p:nvSpPr>
        <p:spPr bwMode="auto">
          <a:xfrm>
            <a:off x="609600" y="228600"/>
            <a:ext cx="4800600" cy="38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a:t>Klicken Sie, um das Titelformat zu bearbeiten</a:t>
            </a:r>
          </a:p>
        </p:txBody>
      </p:sp>
    </p:spTree>
  </p:cSld>
  <p:clrMap bg1="lt1" tx1="dk1" bg2="lt2" tx2="dk2" accent1="accent1" accent2="accent2" accent3="accent3" accent4="accent4" accent5="accent5" accent6="accent6" hlink="hlink" folHlink="folHlink"/>
  <p:sldLayoutIdLst>
    <p:sldLayoutId id="2147484295" r:id="rId1"/>
    <p:sldLayoutId id="2147484283" r:id="rId2"/>
    <p:sldLayoutId id="2147484284" r:id="rId3"/>
    <p:sldLayoutId id="2147484285" r:id="rId4"/>
    <p:sldLayoutId id="2147484286" r:id="rId5"/>
    <p:sldLayoutId id="2147484287" r:id="rId6"/>
    <p:sldLayoutId id="2147484288" r:id="rId7"/>
    <p:sldLayoutId id="2147484289" r:id="rId8"/>
    <p:sldLayoutId id="2147484290" r:id="rId9"/>
    <p:sldLayoutId id="2147484291" r:id="rId10"/>
    <p:sldLayoutId id="2147484292" r:id="rId11"/>
    <p:sldLayoutId id="2147484293" r:id="rId12"/>
    <p:sldLayoutId id="2147484294" r:id="rId13"/>
  </p:sldLayoutIdLst>
  <p:hf hdr="0" dt="0"/>
  <p:txStyles>
    <p:titleStyle>
      <a:lvl1pPr algn="l" defTabSz="957263" rtl="0" eaLnBrk="0" fontAlgn="base" hangingPunct="0">
        <a:spcBef>
          <a:spcPct val="0"/>
        </a:spcBef>
        <a:spcAft>
          <a:spcPct val="0"/>
        </a:spcAft>
        <a:defRPr sz="1400" b="1">
          <a:solidFill>
            <a:schemeClr val="tx2"/>
          </a:solidFill>
          <a:latin typeface="+mj-lt"/>
          <a:ea typeface="+mj-ea"/>
          <a:cs typeface="+mj-cs"/>
        </a:defRPr>
      </a:lvl1pPr>
      <a:lvl2pPr algn="l" defTabSz="957263" rtl="0" eaLnBrk="0" fontAlgn="base" hangingPunct="0">
        <a:spcBef>
          <a:spcPct val="0"/>
        </a:spcBef>
        <a:spcAft>
          <a:spcPct val="0"/>
        </a:spcAft>
        <a:defRPr sz="1400" b="1">
          <a:solidFill>
            <a:schemeClr val="tx2"/>
          </a:solidFill>
          <a:latin typeface="Arial" charset="0"/>
        </a:defRPr>
      </a:lvl2pPr>
      <a:lvl3pPr algn="l" defTabSz="957263" rtl="0" eaLnBrk="0" fontAlgn="base" hangingPunct="0">
        <a:spcBef>
          <a:spcPct val="0"/>
        </a:spcBef>
        <a:spcAft>
          <a:spcPct val="0"/>
        </a:spcAft>
        <a:defRPr sz="1400" b="1">
          <a:solidFill>
            <a:schemeClr val="tx2"/>
          </a:solidFill>
          <a:latin typeface="Arial" charset="0"/>
        </a:defRPr>
      </a:lvl3pPr>
      <a:lvl4pPr algn="l" defTabSz="957263" rtl="0" eaLnBrk="0" fontAlgn="base" hangingPunct="0">
        <a:spcBef>
          <a:spcPct val="0"/>
        </a:spcBef>
        <a:spcAft>
          <a:spcPct val="0"/>
        </a:spcAft>
        <a:defRPr sz="1400" b="1">
          <a:solidFill>
            <a:schemeClr val="tx2"/>
          </a:solidFill>
          <a:latin typeface="Arial" charset="0"/>
        </a:defRPr>
      </a:lvl4pPr>
      <a:lvl5pPr algn="l" defTabSz="957263" rtl="0" eaLnBrk="0" fontAlgn="base" hangingPunct="0">
        <a:spcBef>
          <a:spcPct val="0"/>
        </a:spcBef>
        <a:spcAft>
          <a:spcPct val="0"/>
        </a:spcAft>
        <a:defRPr sz="1400" b="1">
          <a:solidFill>
            <a:schemeClr val="tx2"/>
          </a:solidFill>
          <a:latin typeface="Arial" charset="0"/>
        </a:defRPr>
      </a:lvl5pPr>
      <a:lvl6pPr marL="457200" algn="l" defTabSz="957263" rtl="0" eaLnBrk="0" fontAlgn="base" hangingPunct="0">
        <a:spcBef>
          <a:spcPct val="0"/>
        </a:spcBef>
        <a:spcAft>
          <a:spcPct val="0"/>
        </a:spcAft>
        <a:defRPr sz="1400" b="1">
          <a:solidFill>
            <a:schemeClr val="tx2"/>
          </a:solidFill>
          <a:latin typeface="Arial" charset="0"/>
        </a:defRPr>
      </a:lvl6pPr>
      <a:lvl7pPr marL="914400" algn="l" defTabSz="957263" rtl="0" eaLnBrk="0" fontAlgn="base" hangingPunct="0">
        <a:spcBef>
          <a:spcPct val="0"/>
        </a:spcBef>
        <a:spcAft>
          <a:spcPct val="0"/>
        </a:spcAft>
        <a:defRPr sz="1400" b="1">
          <a:solidFill>
            <a:schemeClr val="tx2"/>
          </a:solidFill>
          <a:latin typeface="Arial" charset="0"/>
        </a:defRPr>
      </a:lvl7pPr>
      <a:lvl8pPr marL="1371600" algn="l" defTabSz="957263" rtl="0" eaLnBrk="0" fontAlgn="base" hangingPunct="0">
        <a:spcBef>
          <a:spcPct val="0"/>
        </a:spcBef>
        <a:spcAft>
          <a:spcPct val="0"/>
        </a:spcAft>
        <a:defRPr sz="1400" b="1">
          <a:solidFill>
            <a:schemeClr val="tx2"/>
          </a:solidFill>
          <a:latin typeface="Arial" charset="0"/>
        </a:defRPr>
      </a:lvl8pPr>
      <a:lvl9pPr marL="1828800" algn="l" defTabSz="957263" rtl="0" eaLnBrk="0" fontAlgn="base" hangingPunct="0">
        <a:spcBef>
          <a:spcPct val="0"/>
        </a:spcBef>
        <a:spcAft>
          <a:spcPct val="0"/>
        </a:spcAft>
        <a:defRPr sz="1400" b="1">
          <a:solidFill>
            <a:schemeClr val="tx2"/>
          </a:solidFill>
          <a:latin typeface="Arial" charset="0"/>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defRPr>
      </a:lvl2pPr>
      <a:lvl3pPr marL="1196975" indent="-239713" algn="l" defTabSz="957263" rtl="0" eaLnBrk="0" fontAlgn="base" hangingPunct="0">
        <a:spcBef>
          <a:spcPct val="20000"/>
        </a:spcBef>
        <a:spcAft>
          <a:spcPct val="0"/>
        </a:spcAft>
        <a:buChar char="•"/>
        <a:defRPr sz="2500">
          <a:solidFill>
            <a:schemeClr val="tx1"/>
          </a:solidFill>
          <a:latin typeface="+mn-lt"/>
        </a:defRPr>
      </a:lvl3pPr>
      <a:lvl4pPr marL="1676400" indent="-239713" algn="l" defTabSz="957263" rtl="0" eaLnBrk="0" fontAlgn="base" hangingPunct="0">
        <a:spcBef>
          <a:spcPct val="20000"/>
        </a:spcBef>
        <a:spcAft>
          <a:spcPct val="0"/>
        </a:spcAft>
        <a:buChar char="–"/>
        <a:defRPr sz="2000">
          <a:solidFill>
            <a:schemeClr val="tx1"/>
          </a:solidFill>
          <a:latin typeface="+mn-lt"/>
        </a:defRPr>
      </a:lvl4pPr>
      <a:lvl5pPr marL="2155825" indent="-239713" algn="l" defTabSz="957263" rtl="0" eaLnBrk="0" fontAlgn="base" hangingPunct="0">
        <a:spcBef>
          <a:spcPct val="20000"/>
        </a:spcBef>
        <a:spcAft>
          <a:spcPct val="0"/>
        </a:spcAft>
        <a:buChar char="»"/>
        <a:defRPr sz="2000">
          <a:solidFill>
            <a:schemeClr val="tx1"/>
          </a:solidFill>
          <a:latin typeface="+mn-lt"/>
        </a:defRPr>
      </a:lvl5pPr>
      <a:lvl6pPr marL="2613025" indent="-239713" algn="l" defTabSz="957263" rtl="0" eaLnBrk="0" fontAlgn="base" hangingPunct="0">
        <a:spcBef>
          <a:spcPct val="20000"/>
        </a:spcBef>
        <a:spcAft>
          <a:spcPct val="0"/>
        </a:spcAft>
        <a:buChar char="»"/>
        <a:defRPr sz="2000">
          <a:solidFill>
            <a:schemeClr val="tx1"/>
          </a:solidFill>
          <a:latin typeface="+mn-lt"/>
        </a:defRPr>
      </a:lvl6pPr>
      <a:lvl7pPr marL="3070225" indent="-239713" algn="l" defTabSz="957263" rtl="0" eaLnBrk="0" fontAlgn="base" hangingPunct="0">
        <a:spcBef>
          <a:spcPct val="20000"/>
        </a:spcBef>
        <a:spcAft>
          <a:spcPct val="0"/>
        </a:spcAft>
        <a:buChar char="»"/>
        <a:defRPr sz="2000">
          <a:solidFill>
            <a:schemeClr val="tx1"/>
          </a:solidFill>
          <a:latin typeface="+mn-lt"/>
        </a:defRPr>
      </a:lvl7pPr>
      <a:lvl8pPr marL="3527425" indent="-239713" algn="l" defTabSz="957263" rtl="0" eaLnBrk="0" fontAlgn="base" hangingPunct="0">
        <a:spcBef>
          <a:spcPct val="20000"/>
        </a:spcBef>
        <a:spcAft>
          <a:spcPct val="0"/>
        </a:spcAft>
        <a:buChar char="»"/>
        <a:defRPr sz="2000">
          <a:solidFill>
            <a:schemeClr val="tx1"/>
          </a:solidFill>
          <a:latin typeface="+mn-lt"/>
        </a:defRPr>
      </a:lvl8pPr>
      <a:lvl9pPr marL="3984625" indent="-239713" algn="l" defTabSz="957263" rtl="0" eaLnBrk="0" fontAlgn="base" hangingPunct="0">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316681"/>
            <a:ext cx="182808" cy="366767"/>
          </a:xfrm>
          <a:prstGeom prst="rect">
            <a:avLst/>
          </a:prstGeom>
          <a:solidFill>
            <a:schemeClr val="bg1"/>
          </a:solidFill>
          <a:ln w="19050" algn="ctr">
            <a:noFill/>
            <a:miter lim="800000"/>
            <a:headEnd/>
            <a:tailEnd/>
          </a:ln>
        </p:spPr>
        <p:txBody>
          <a:bodyPr wrap="none" lIns="90488" tIns="44450" rIns="90488" bIns="44450" anchor="ctr">
            <a:spAutoFit/>
          </a:bodyPr>
          <a:lstStyle/>
          <a:p>
            <a:pPr eaLnBrk="0" hangingPunct="0"/>
            <a:endParaRPr lang="de-DE" dirty="0"/>
          </a:p>
        </p:txBody>
      </p:sp>
      <p:sp>
        <p:nvSpPr>
          <p:cNvPr id="12291" name="Rectangle 4"/>
          <p:cNvSpPr>
            <a:spLocks noGrp="1" noChangeArrowheads="1"/>
          </p:cNvSpPr>
          <p:nvPr>
            <p:ph type="ctrTitle"/>
          </p:nvPr>
        </p:nvSpPr>
        <p:spPr>
          <a:xfrm>
            <a:off x="648019" y="3790951"/>
            <a:ext cx="8612187" cy="1562100"/>
          </a:xfrm>
        </p:spPr>
        <p:txBody>
          <a:bodyPr/>
          <a:lstStyle/>
          <a:p>
            <a:pPr eaLnBrk="1" hangingPunct="1"/>
            <a:r>
              <a:rPr lang="de-DE" sz="2800" b="1" dirty="0"/>
              <a:t>Truppmannausbildung Teil 2</a:t>
            </a:r>
            <a:br>
              <a:rPr lang="de-DE" sz="2800" b="1" dirty="0"/>
            </a:br>
            <a:r>
              <a:rPr lang="de-DE" sz="800" b="1" dirty="0"/>
              <a:t>  </a:t>
            </a:r>
            <a:br>
              <a:rPr lang="de-DE" sz="2800" b="1" dirty="0"/>
            </a:br>
            <a:r>
              <a:rPr lang="de-DE" sz="2800" b="1" dirty="0"/>
              <a:t>Löscheinsatz</a:t>
            </a:r>
            <a:endParaRPr lang="de-DE" sz="2800" dirty="0"/>
          </a:p>
        </p:txBody>
      </p:sp>
      <p:pic>
        <p:nvPicPr>
          <p:cNvPr id="12292" name="Picture 5" descr="HLFS"/>
          <p:cNvPicPr>
            <a:picLocks noChangeAspect="1" noChangeArrowheads="1"/>
          </p:cNvPicPr>
          <p:nvPr/>
        </p:nvPicPr>
        <p:blipFill>
          <a:blip r:embed="rId3" cstate="print"/>
          <a:srcRect/>
          <a:stretch>
            <a:fillRect/>
          </a:stretch>
        </p:blipFill>
        <p:spPr bwMode="auto">
          <a:xfrm>
            <a:off x="1905000" y="838200"/>
            <a:ext cx="6046788" cy="2159000"/>
          </a:xfrm>
          <a:prstGeom prst="rect">
            <a:avLst/>
          </a:prstGeom>
          <a:noFill/>
          <a:ln w="9525">
            <a:noFill/>
            <a:miter lim="800000"/>
            <a:headEnd/>
            <a:tailEnd/>
          </a:ln>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Löscheinsatz</a:t>
            </a:r>
          </a:p>
        </p:txBody>
      </p:sp>
      <p:sp>
        <p:nvSpPr>
          <p:cNvPr id="3" name="Inhaltsplatzhalter 2"/>
          <p:cNvSpPr>
            <a:spLocks noGrp="1"/>
          </p:cNvSpPr>
          <p:nvPr>
            <p:ph idx="1"/>
          </p:nvPr>
        </p:nvSpPr>
        <p:spPr>
          <a:xfrm>
            <a:off x="609600" y="864000"/>
            <a:ext cx="9019592" cy="5316537"/>
          </a:xfrm>
        </p:spPr>
        <p:txBody>
          <a:bodyPr/>
          <a:lstStyle/>
          <a:p>
            <a:pPr marL="0" indent="0">
              <a:spcBef>
                <a:spcPts val="0"/>
              </a:spcBef>
              <a:spcAft>
                <a:spcPts val="0"/>
              </a:spcAft>
              <a:buNone/>
            </a:pPr>
            <a:r>
              <a:rPr lang="de-DE" sz="3200" b="1" dirty="0">
                <a:latin typeface="+mj-lt"/>
              </a:rPr>
              <a:t>Aufgaben in Truppmann-Funktion</a:t>
            </a:r>
            <a:endParaRPr lang="de-DE" sz="3200" dirty="0">
              <a:latin typeface="+mj-lt"/>
            </a:endParaRPr>
          </a:p>
          <a:p>
            <a:pPr marL="0" indent="0">
              <a:spcBef>
                <a:spcPts val="0"/>
              </a:spcBef>
              <a:spcAft>
                <a:spcPts val="0"/>
              </a:spcAft>
              <a:buNone/>
            </a:pPr>
            <a:r>
              <a:rPr lang="de-DE" sz="1800" dirty="0">
                <a:latin typeface="+mj-lt"/>
              </a:rPr>
              <a:t>   </a:t>
            </a:r>
          </a:p>
          <a:p>
            <a:pPr marL="432000" lvl="0" indent="-432000">
              <a:spcBef>
                <a:spcPts val="0"/>
              </a:spcBef>
              <a:spcAft>
                <a:spcPts val="900"/>
              </a:spcAft>
              <a:buFont typeface="Wingdings" panose="05000000000000000000" pitchFamily="2" charset="2"/>
              <a:buChar char="¨"/>
            </a:pPr>
            <a:r>
              <a:rPr lang="de-DE" sz="2400" dirty="0">
                <a:latin typeface="+mj-lt"/>
              </a:rPr>
              <a:t>Der </a:t>
            </a:r>
            <a:r>
              <a:rPr lang="de-DE" sz="2400" b="1" dirty="0">
                <a:latin typeface="+mj-lt"/>
              </a:rPr>
              <a:t>Wassertrupp</a:t>
            </a:r>
          </a:p>
          <a:p>
            <a:pPr marL="612000" lvl="0" indent="-180000">
              <a:lnSpc>
                <a:spcPts val="2600"/>
              </a:lnSpc>
              <a:spcBef>
                <a:spcPts val="0"/>
              </a:spcBef>
              <a:spcAft>
                <a:spcPts val="900"/>
              </a:spcAft>
              <a:buFont typeface="Arial" panose="020B0604020202020204" pitchFamily="34" charset="0"/>
              <a:buChar char="•"/>
            </a:pPr>
            <a:r>
              <a:rPr lang="de-DE" sz="2000" dirty="0">
                <a:latin typeface="Arial" panose="020B0604020202020204" pitchFamily="34" charset="0"/>
                <a:cs typeface="Arial" panose="020B0604020202020204" pitchFamily="34" charset="0"/>
              </a:rPr>
              <a:t>rettet,</a:t>
            </a:r>
          </a:p>
          <a:p>
            <a:pPr marL="612000" lvl="0" indent="-180000">
              <a:lnSpc>
                <a:spcPts val="2600"/>
              </a:lnSpc>
              <a:spcBef>
                <a:spcPts val="0"/>
              </a:spcBef>
              <a:spcAft>
                <a:spcPts val="900"/>
              </a:spcAft>
              <a:buFont typeface="Arial" panose="020B0604020202020204" pitchFamily="34" charset="0"/>
              <a:buChar char="•"/>
            </a:pPr>
            <a:r>
              <a:rPr lang="de-DE" sz="2000" dirty="0">
                <a:latin typeface="Arial" panose="020B0604020202020204" pitchFamily="34" charset="0"/>
                <a:cs typeface="Arial" panose="020B0604020202020204" pitchFamily="34" charset="0"/>
              </a:rPr>
              <a:t>bringt auf Befehl tragbare Leitern in Stellung,</a:t>
            </a:r>
          </a:p>
          <a:p>
            <a:pPr marL="612000" lvl="0" indent="-180000">
              <a:lnSpc>
                <a:spcPts val="2600"/>
              </a:lnSpc>
              <a:spcBef>
                <a:spcPts val="0"/>
              </a:spcBef>
              <a:spcAft>
                <a:spcPts val="900"/>
              </a:spcAft>
              <a:buFont typeface="Arial" panose="020B0604020202020204" pitchFamily="34" charset="0"/>
              <a:buChar char="•"/>
            </a:pPr>
            <a:r>
              <a:rPr lang="de-DE" sz="2000" dirty="0">
                <a:latin typeface="Arial" panose="020B0604020202020204" pitchFamily="34" charset="0"/>
                <a:cs typeface="Arial" panose="020B0604020202020204" pitchFamily="34" charset="0"/>
              </a:rPr>
              <a:t>stellt die Wasserversorgung vom Löschfahrzeug zum Verteiler und zwischen dem Löschfahrzeug und der Wasserentnahmestelle her,</a:t>
            </a:r>
          </a:p>
          <a:p>
            <a:pPr marL="612000" lvl="0" indent="-180000">
              <a:lnSpc>
                <a:spcPts val="2600"/>
              </a:lnSpc>
              <a:spcBef>
                <a:spcPts val="0"/>
              </a:spcBef>
              <a:spcAft>
                <a:spcPts val="900"/>
              </a:spcAft>
              <a:buFont typeface="Arial" panose="020B0604020202020204" pitchFamily="34" charset="0"/>
              <a:buChar char="•"/>
            </a:pPr>
            <a:r>
              <a:rPr lang="de-DE" sz="2000" dirty="0">
                <a:latin typeface="Arial" panose="020B0604020202020204" pitchFamily="34" charset="0"/>
                <a:cs typeface="Arial" panose="020B0604020202020204" pitchFamily="34" charset="0"/>
              </a:rPr>
              <a:t>kuppelt den Verteiler an die B-Schlauchleitung an,</a:t>
            </a:r>
          </a:p>
          <a:p>
            <a:pPr marL="612000" lvl="0" indent="-180000">
              <a:lnSpc>
                <a:spcPts val="2600"/>
              </a:lnSpc>
              <a:spcBef>
                <a:spcPts val="0"/>
              </a:spcBef>
              <a:spcAft>
                <a:spcPts val="900"/>
              </a:spcAft>
              <a:buFont typeface="Arial" panose="020B0604020202020204" pitchFamily="34" charset="0"/>
              <a:buChar char="•"/>
            </a:pPr>
            <a:r>
              <a:rPr lang="de-DE" sz="2000" dirty="0">
                <a:latin typeface="Arial" panose="020B0604020202020204" pitchFamily="34" charset="0"/>
                <a:cs typeface="Arial" panose="020B0604020202020204" pitchFamily="34" charset="0"/>
              </a:rPr>
              <a:t>wird danach bei einem Atemschutzeinsatz Sicherheitstrupp</a:t>
            </a:r>
          </a:p>
          <a:p>
            <a:pPr marL="612000" lvl="0" indent="-180000">
              <a:spcBef>
                <a:spcPts val="0"/>
              </a:spcBef>
              <a:spcAft>
                <a:spcPts val="500"/>
              </a:spcAft>
              <a:buFont typeface="Arial" panose="020B0604020202020204" pitchFamily="34" charset="0"/>
              <a:buChar char="•"/>
            </a:pPr>
            <a:r>
              <a:rPr lang="de-DE" sz="2000" dirty="0">
                <a:latin typeface="Arial" panose="020B0604020202020204" pitchFamily="34" charset="0"/>
                <a:cs typeface="Arial" panose="020B0604020202020204" pitchFamily="34" charset="0"/>
              </a:rPr>
              <a:t>oder übernimmt andere Aufgaben.</a:t>
            </a:r>
          </a:p>
        </p:txBody>
      </p:sp>
      <p:sp>
        <p:nvSpPr>
          <p:cNvPr id="4" name="Foliennummernplatzhalter 3"/>
          <p:cNvSpPr>
            <a:spLocks noGrp="1"/>
          </p:cNvSpPr>
          <p:nvPr>
            <p:ph type="sldNum" sz="quarter" idx="10"/>
          </p:nvPr>
        </p:nvSpPr>
        <p:spPr/>
        <p:txBody>
          <a:bodyPr/>
          <a:lstStyle/>
          <a:p>
            <a:pPr>
              <a:defRPr/>
            </a:pPr>
            <a:r>
              <a:rPr lang="en-US" dirty="0"/>
              <a:t>-</a:t>
            </a:r>
            <a:fld id="{940F532B-6D73-46A0-9978-CDB652BCADD9}" type="slidenum">
              <a:rPr lang="en-US" smtClean="0"/>
              <a:pPr>
                <a:defRPr/>
              </a:pPr>
              <a:t>10</a:t>
            </a:fld>
            <a:r>
              <a:rPr lang="en-US" dirty="0"/>
              <a:t>-</a:t>
            </a:r>
          </a:p>
        </p:txBody>
      </p:sp>
      <p:sp>
        <p:nvSpPr>
          <p:cNvPr id="6" name="Fußzeilenplatzhalter 5">
            <a:extLst>
              <a:ext uri="{FF2B5EF4-FFF2-40B4-BE49-F238E27FC236}">
                <a16:creationId xmlns:a16="http://schemas.microsoft.com/office/drawing/2014/main" id="{1D3F9675-E8D4-456F-BAC5-CFFCF2460E3B}"/>
              </a:ext>
            </a:extLst>
          </p:cNvPr>
          <p:cNvSpPr>
            <a:spLocks noGrp="1"/>
          </p:cNvSpPr>
          <p:nvPr>
            <p:ph type="ftr" sz="quarter" idx="11"/>
          </p:nvPr>
        </p:nvSpPr>
        <p:spPr>
          <a:xfrm>
            <a:off x="533399" y="6477000"/>
            <a:ext cx="6574671" cy="222250"/>
          </a:xfrm>
        </p:spPr>
        <p:txBody>
          <a:bodyPr/>
          <a:lstStyle/>
          <a:p>
            <a:pPr>
              <a:defRPr/>
            </a:pPr>
            <a:r>
              <a:rPr lang="de-DE" dirty="0"/>
              <a:t>7.3        12/2021                                                             </a:t>
            </a:r>
            <a:r>
              <a:rPr lang="de-DE" sz="1000" dirty="0"/>
              <a:t>Ausbildungsleitfaden Truppausbildung - Truppmannausbildung Teil 2</a:t>
            </a:r>
            <a:r>
              <a:rPr lang="de-DE" dirty="0"/>
              <a:t> </a:t>
            </a:r>
          </a:p>
        </p:txBody>
      </p:sp>
    </p:spTree>
    <p:extLst>
      <p:ext uri="{BB962C8B-B14F-4D97-AF65-F5344CB8AC3E}">
        <p14:creationId xmlns:p14="http://schemas.microsoft.com/office/powerpoint/2010/main" val="4205503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Löscheinsatz</a:t>
            </a:r>
          </a:p>
        </p:txBody>
      </p:sp>
      <p:sp>
        <p:nvSpPr>
          <p:cNvPr id="3" name="Inhaltsplatzhalter 2"/>
          <p:cNvSpPr>
            <a:spLocks noGrp="1"/>
          </p:cNvSpPr>
          <p:nvPr>
            <p:ph idx="1"/>
          </p:nvPr>
        </p:nvSpPr>
        <p:spPr>
          <a:xfrm>
            <a:off x="609600" y="864000"/>
            <a:ext cx="9000932" cy="5316537"/>
          </a:xfrm>
        </p:spPr>
        <p:txBody>
          <a:bodyPr/>
          <a:lstStyle/>
          <a:p>
            <a:pPr marL="0" indent="0">
              <a:spcBef>
                <a:spcPts val="0"/>
              </a:spcBef>
              <a:spcAft>
                <a:spcPts val="0"/>
              </a:spcAft>
              <a:buNone/>
            </a:pPr>
            <a:r>
              <a:rPr lang="de-DE" sz="3200" b="1" dirty="0">
                <a:latin typeface="+mj-lt"/>
              </a:rPr>
              <a:t>Aufgaben in Truppmann-Funktion</a:t>
            </a:r>
            <a:endParaRPr lang="de-DE" sz="3200" dirty="0">
              <a:latin typeface="+mj-lt"/>
            </a:endParaRPr>
          </a:p>
          <a:p>
            <a:pPr marL="0" indent="0">
              <a:spcBef>
                <a:spcPts val="0"/>
              </a:spcBef>
              <a:spcAft>
                <a:spcPts val="0"/>
              </a:spcAft>
              <a:buNone/>
            </a:pPr>
            <a:r>
              <a:rPr lang="de-DE" sz="1800" dirty="0">
                <a:latin typeface="+mj-lt"/>
              </a:rPr>
              <a:t>   </a:t>
            </a:r>
          </a:p>
          <a:p>
            <a:pPr marL="432000" lvl="0" indent="-432000">
              <a:spcBef>
                <a:spcPts val="0"/>
              </a:spcBef>
              <a:spcAft>
                <a:spcPts val="900"/>
              </a:spcAft>
              <a:buFont typeface="Wingdings" panose="05000000000000000000" pitchFamily="2" charset="2"/>
              <a:buChar char="¨"/>
            </a:pPr>
            <a:r>
              <a:rPr lang="de-DE" sz="2400" dirty="0">
                <a:latin typeface="+mj-lt"/>
              </a:rPr>
              <a:t>Der </a:t>
            </a:r>
            <a:r>
              <a:rPr lang="de-DE" sz="2400" b="1" dirty="0">
                <a:latin typeface="+mj-lt"/>
              </a:rPr>
              <a:t>Schlauchtrupp</a:t>
            </a:r>
          </a:p>
          <a:p>
            <a:pPr marL="648000" lvl="0" indent="-216000">
              <a:lnSpc>
                <a:spcPts val="2600"/>
              </a:lnSpc>
              <a:spcBef>
                <a:spcPts val="0"/>
              </a:spcBef>
              <a:spcAft>
                <a:spcPts val="900"/>
              </a:spcAft>
              <a:buFont typeface="Arial" panose="020B0604020202020204" pitchFamily="34" charset="0"/>
              <a:buChar char="•"/>
            </a:pPr>
            <a:r>
              <a:rPr lang="de-DE" sz="2000" dirty="0">
                <a:latin typeface="Arial" panose="020B0604020202020204" pitchFamily="34" charset="0"/>
                <a:cs typeface="Arial" panose="020B0604020202020204" pitchFamily="34" charset="0"/>
              </a:rPr>
              <a:t>rettet,</a:t>
            </a:r>
          </a:p>
          <a:p>
            <a:pPr marL="648000" lvl="0" indent="-216000">
              <a:lnSpc>
                <a:spcPts val="2600"/>
              </a:lnSpc>
              <a:spcBef>
                <a:spcPts val="0"/>
              </a:spcBef>
              <a:spcAft>
                <a:spcPts val="900"/>
              </a:spcAft>
              <a:buFont typeface="Arial" panose="020B0604020202020204" pitchFamily="34" charset="0"/>
              <a:buChar char="•"/>
            </a:pPr>
            <a:r>
              <a:rPr lang="de-DE" sz="2000" dirty="0">
                <a:latin typeface="Arial" panose="020B0604020202020204" pitchFamily="34" charset="0"/>
                <a:cs typeface="Arial" panose="020B0604020202020204" pitchFamily="34" charset="0"/>
              </a:rPr>
              <a:t>stellt für die Trupps die Wasserversorgung zwischen den Strahlrohren und dem Verteiler her,</a:t>
            </a:r>
          </a:p>
          <a:p>
            <a:pPr marL="648000" lvl="0" indent="-216000">
              <a:lnSpc>
                <a:spcPts val="2600"/>
              </a:lnSpc>
              <a:spcBef>
                <a:spcPts val="0"/>
              </a:spcBef>
              <a:spcAft>
                <a:spcPts val="900"/>
              </a:spcAft>
              <a:buFont typeface="Arial" panose="020B0604020202020204" pitchFamily="34" charset="0"/>
              <a:buChar char="•"/>
            </a:pPr>
            <a:r>
              <a:rPr lang="de-DE" sz="2000" dirty="0">
                <a:latin typeface="Arial" panose="020B0604020202020204" pitchFamily="34" charset="0"/>
                <a:cs typeface="Arial" panose="020B0604020202020204" pitchFamily="34" charset="0"/>
              </a:rPr>
              <a:t>bringt auf Befehl tragbare Leitern in Stellung, </a:t>
            </a:r>
          </a:p>
          <a:p>
            <a:pPr marL="648000" lvl="0" indent="-216000">
              <a:lnSpc>
                <a:spcPts val="2600"/>
              </a:lnSpc>
              <a:spcBef>
                <a:spcPts val="0"/>
              </a:spcBef>
              <a:spcAft>
                <a:spcPts val="900"/>
              </a:spcAft>
              <a:buFont typeface="Arial" panose="020B0604020202020204" pitchFamily="34" charset="0"/>
              <a:buChar char="•"/>
            </a:pPr>
            <a:r>
              <a:rPr lang="de-DE" sz="2000" dirty="0">
                <a:latin typeface="Arial" panose="020B0604020202020204" pitchFamily="34" charset="0"/>
                <a:cs typeface="Arial" panose="020B0604020202020204" pitchFamily="34" charset="0"/>
              </a:rPr>
              <a:t>führt weitere Tätigkeiten durch, zum Beispiel</a:t>
            </a:r>
          </a:p>
          <a:p>
            <a:pPr marL="648000" lvl="0" indent="-216000">
              <a:lnSpc>
                <a:spcPts val="2600"/>
              </a:lnSpc>
              <a:spcBef>
                <a:spcPts val="0"/>
              </a:spcBef>
              <a:spcAft>
                <a:spcPts val="600"/>
              </a:spcAft>
              <a:buFont typeface="Arial" panose="020B0604020202020204" pitchFamily="34" charset="0"/>
              <a:buChar char="•"/>
            </a:pPr>
            <a:r>
              <a:rPr lang="de-DE" sz="2000" dirty="0">
                <a:latin typeface="Arial" panose="020B0604020202020204" pitchFamily="34" charset="0"/>
                <a:cs typeface="Arial" panose="020B0604020202020204" pitchFamily="34" charset="0"/>
              </a:rPr>
              <a:t>Verteiler bedienen oder zusätzliche Geräte zum Einsatz bringen (Sprungpolster, Belüftungsgerät, Beleuchtungsgeräte, Sanitätsgeräte…).</a:t>
            </a:r>
          </a:p>
        </p:txBody>
      </p:sp>
      <p:sp>
        <p:nvSpPr>
          <p:cNvPr id="4" name="Foliennummernplatzhalter 3"/>
          <p:cNvSpPr>
            <a:spLocks noGrp="1"/>
          </p:cNvSpPr>
          <p:nvPr>
            <p:ph type="sldNum" sz="quarter" idx="10"/>
          </p:nvPr>
        </p:nvSpPr>
        <p:spPr/>
        <p:txBody>
          <a:bodyPr/>
          <a:lstStyle/>
          <a:p>
            <a:pPr>
              <a:defRPr/>
            </a:pPr>
            <a:r>
              <a:rPr lang="en-US" dirty="0"/>
              <a:t>-</a:t>
            </a:r>
            <a:fld id="{940F532B-6D73-46A0-9978-CDB652BCADD9}" type="slidenum">
              <a:rPr lang="en-US" smtClean="0"/>
              <a:pPr>
                <a:defRPr/>
              </a:pPr>
              <a:t>11</a:t>
            </a:fld>
            <a:r>
              <a:rPr lang="en-US" dirty="0"/>
              <a:t>-</a:t>
            </a:r>
          </a:p>
        </p:txBody>
      </p:sp>
      <p:sp>
        <p:nvSpPr>
          <p:cNvPr id="6" name="Fußzeilenplatzhalter 5">
            <a:extLst>
              <a:ext uri="{FF2B5EF4-FFF2-40B4-BE49-F238E27FC236}">
                <a16:creationId xmlns:a16="http://schemas.microsoft.com/office/drawing/2014/main" id="{1D3F9675-E8D4-456F-BAC5-CFFCF2460E3B}"/>
              </a:ext>
            </a:extLst>
          </p:cNvPr>
          <p:cNvSpPr>
            <a:spLocks noGrp="1"/>
          </p:cNvSpPr>
          <p:nvPr>
            <p:ph type="ftr" sz="quarter" idx="11"/>
          </p:nvPr>
        </p:nvSpPr>
        <p:spPr>
          <a:xfrm>
            <a:off x="533399" y="6477000"/>
            <a:ext cx="6574671" cy="222250"/>
          </a:xfrm>
        </p:spPr>
        <p:txBody>
          <a:bodyPr/>
          <a:lstStyle/>
          <a:p>
            <a:pPr>
              <a:defRPr/>
            </a:pPr>
            <a:r>
              <a:rPr lang="de-DE" dirty="0"/>
              <a:t>7.3        12/2021                                                             </a:t>
            </a:r>
            <a:r>
              <a:rPr lang="de-DE" sz="1000" dirty="0"/>
              <a:t>Ausbildungsleitfaden Truppausbildung - Truppmannausbildung Teil 2</a:t>
            </a:r>
            <a:r>
              <a:rPr lang="de-DE" dirty="0"/>
              <a:t> </a:t>
            </a:r>
          </a:p>
        </p:txBody>
      </p:sp>
    </p:spTree>
    <p:extLst>
      <p:ext uri="{BB962C8B-B14F-4D97-AF65-F5344CB8AC3E}">
        <p14:creationId xmlns:p14="http://schemas.microsoft.com/office/powerpoint/2010/main" val="3153634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Löscheinsatz</a:t>
            </a:r>
          </a:p>
        </p:txBody>
      </p:sp>
      <p:sp>
        <p:nvSpPr>
          <p:cNvPr id="3" name="Inhaltsplatzhalter 2"/>
          <p:cNvSpPr>
            <a:spLocks noGrp="1"/>
          </p:cNvSpPr>
          <p:nvPr>
            <p:ph idx="1"/>
          </p:nvPr>
        </p:nvSpPr>
        <p:spPr>
          <a:xfrm>
            <a:off x="609600" y="864000"/>
            <a:ext cx="9019592" cy="5499478"/>
          </a:xfrm>
        </p:spPr>
        <p:txBody>
          <a:bodyPr/>
          <a:lstStyle/>
          <a:p>
            <a:pPr marL="0" indent="0">
              <a:spcBef>
                <a:spcPts val="0"/>
              </a:spcBef>
              <a:spcAft>
                <a:spcPts val="0"/>
              </a:spcAft>
              <a:buNone/>
            </a:pPr>
            <a:r>
              <a:rPr lang="de-DE" sz="3200" b="1" dirty="0">
                <a:latin typeface="+mj-lt"/>
              </a:rPr>
              <a:t>Schutz- und Einsatzausrüstung</a:t>
            </a:r>
            <a:endParaRPr lang="de-DE" sz="3200" dirty="0">
              <a:latin typeface="+mj-lt"/>
            </a:endParaRPr>
          </a:p>
          <a:p>
            <a:pPr marL="0" indent="0">
              <a:spcBef>
                <a:spcPts val="0"/>
              </a:spcBef>
              <a:spcAft>
                <a:spcPts val="0"/>
              </a:spcAft>
              <a:buNone/>
            </a:pPr>
            <a:r>
              <a:rPr lang="de-DE" sz="1800" dirty="0">
                <a:latin typeface="+mj-lt"/>
              </a:rPr>
              <a:t>   </a:t>
            </a:r>
          </a:p>
          <a:p>
            <a:pPr marL="432000" lvl="0" indent="-432000">
              <a:spcBef>
                <a:spcPts val="0"/>
              </a:spcBef>
              <a:spcAft>
                <a:spcPts val="600"/>
              </a:spcAft>
              <a:buFont typeface="Wingdings" panose="05000000000000000000" pitchFamily="2" charset="2"/>
              <a:buChar char="¨"/>
            </a:pPr>
            <a:r>
              <a:rPr lang="de-DE" sz="2400" dirty="0">
                <a:latin typeface="+mj-lt"/>
              </a:rPr>
              <a:t>Persönliche Schutzausrüstung</a:t>
            </a:r>
          </a:p>
          <a:p>
            <a:pPr marL="612000" lvl="0" indent="-180000">
              <a:lnSpc>
                <a:spcPts val="2600"/>
              </a:lnSpc>
              <a:spcBef>
                <a:spcPts val="0"/>
              </a:spcBef>
              <a:spcAft>
                <a:spcPts val="600"/>
              </a:spcAft>
              <a:buFont typeface="Arial" panose="020B0604020202020204" pitchFamily="34" charset="0"/>
              <a:buChar char="•"/>
            </a:pPr>
            <a:r>
              <a:rPr lang="de-DE" sz="2000" dirty="0">
                <a:latin typeface="+mj-lt"/>
              </a:rPr>
              <a:t>Mindestausstattung: Feuerwehr-Schutzanzug, Feuerwehrhelm mit Nackenschutz, Feuerwehrschutzhandschuhe, Feuerwehrschutz-schuhwerk</a:t>
            </a:r>
          </a:p>
          <a:p>
            <a:pPr marL="612000" lvl="0" indent="-180000">
              <a:lnSpc>
                <a:spcPts val="2600"/>
              </a:lnSpc>
              <a:spcBef>
                <a:spcPts val="0"/>
              </a:spcBef>
              <a:spcAft>
                <a:spcPts val="1800"/>
              </a:spcAft>
              <a:buFont typeface="Arial" panose="020B0604020202020204" pitchFamily="34" charset="0"/>
              <a:buChar char="•"/>
            </a:pPr>
            <a:r>
              <a:rPr lang="de-DE" sz="2000" dirty="0">
                <a:latin typeface="+mj-lt"/>
              </a:rPr>
              <a:t>Ergänzende Ausstattung: Feuerwehr-Haltegurt mit Feuerwehrbeil, Gesichtsschutz, Feuerwehrleine mit Feuerwehrmehrzweckbeutel, Atemschutzgerät, Warnkleidung, …</a:t>
            </a:r>
          </a:p>
          <a:p>
            <a:pPr marL="432000" lvl="0" indent="-432000">
              <a:spcBef>
                <a:spcPts val="0"/>
              </a:spcBef>
              <a:spcAft>
                <a:spcPts val="600"/>
              </a:spcAft>
              <a:buFont typeface="Wingdings" panose="05000000000000000000" pitchFamily="2" charset="2"/>
              <a:buChar char="¨"/>
            </a:pPr>
            <a:r>
              <a:rPr lang="de-DE" sz="2400" dirty="0">
                <a:latin typeface="+mj-lt"/>
              </a:rPr>
              <a:t>Einsatzausrüstung</a:t>
            </a:r>
          </a:p>
          <a:p>
            <a:pPr marL="648000" lvl="0" indent="-216000">
              <a:lnSpc>
                <a:spcPts val="2600"/>
              </a:lnSpc>
              <a:spcBef>
                <a:spcPts val="0"/>
              </a:spcBef>
              <a:spcAft>
                <a:spcPts val="600"/>
              </a:spcAft>
              <a:buFont typeface="Arial" panose="020B0604020202020204" pitchFamily="34" charset="0"/>
              <a:buChar char="•"/>
            </a:pPr>
            <a:r>
              <a:rPr lang="de-DE" sz="2000" dirty="0">
                <a:latin typeface="+mj-lt"/>
              </a:rPr>
              <a:t>Melder und Truppführer: Beleuchtungsgerät und gegebenenfalls Handsprechfunkgerät</a:t>
            </a:r>
          </a:p>
          <a:p>
            <a:pPr marL="648000" lvl="0" indent="-216000">
              <a:lnSpc>
                <a:spcPts val="2600"/>
              </a:lnSpc>
              <a:spcBef>
                <a:spcPts val="0"/>
              </a:spcBef>
              <a:spcAft>
                <a:spcPts val="600"/>
              </a:spcAft>
              <a:buFont typeface="Arial" panose="020B0604020202020204" pitchFamily="34" charset="0"/>
              <a:buChar char="•"/>
            </a:pPr>
            <a:r>
              <a:rPr lang="de-DE" sz="2000" dirty="0">
                <a:latin typeface="+mj-lt"/>
              </a:rPr>
              <a:t>Truppmänner: befohlene Einsatzausrüstung, zum Beispiel Strahlrohre, Druckschläuche, Schlauchhalter, Zumischer, …</a:t>
            </a:r>
          </a:p>
        </p:txBody>
      </p:sp>
      <p:sp>
        <p:nvSpPr>
          <p:cNvPr id="4" name="Foliennummernplatzhalter 3"/>
          <p:cNvSpPr>
            <a:spLocks noGrp="1"/>
          </p:cNvSpPr>
          <p:nvPr>
            <p:ph type="sldNum" sz="quarter" idx="10"/>
          </p:nvPr>
        </p:nvSpPr>
        <p:spPr/>
        <p:txBody>
          <a:bodyPr/>
          <a:lstStyle/>
          <a:p>
            <a:pPr>
              <a:defRPr/>
            </a:pPr>
            <a:r>
              <a:rPr lang="en-US" dirty="0"/>
              <a:t>-</a:t>
            </a:r>
            <a:fld id="{940F532B-6D73-46A0-9978-CDB652BCADD9}" type="slidenum">
              <a:rPr lang="en-US" smtClean="0"/>
              <a:pPr>
                <a:defRPr/>
              </a:pPr>
              <a:t>12</a:t>
            </a:fld>
            <a:r>
              <a:rPr lang="en-US" dirty="0"/>
              <a:t>-</a:t>
            </a:r>
          </a:p>
        </p:txBody>
      </p:sp>
      <p:sp>
        <p:nvSpPr>
          <p:cNvPr id="6" name="Fußzeilenplatzhalter 5">
            <a:extLst>
              <a:ext uri="{FF2B5EF4-FFF2-40B4-BE49-F238E27FC236}">
                <a16:creationId xmlns:a16="http://schemas.microsoft.com/office/drawing/2014/main" id="{1D3F9675-E8D4-456F-BAC5-CFFCF2460E3B}"/>
              </a:ext>
            </a:extLst>
          </p:cNvPr>
          <p:cNvSpPr>
            <a:spLocks noGrp="1"/>
          </p:cNvSpPr>
          <p:nvPr>
            <p:ph type="ftr" sz="quarter" idx="11"/>
          </p:nvPr>
        </p:nvSpPr>
        <p:spPr>
          <a:xfrm>
            <a:off x="533399" y="6477000"/>
            <a:ext cx="6574671" cy="222250"/>
          </a:xfrm>
        </p:spPr>
        <p:txBody>
          <a:bodyPr/>
          <a:lstStyle/>
          <a:p>
            <a:pPr>
              <a:defRPr/>
            </a:pPr>
            <a:r>
              <a:rPr lang="de-DE" dirty="0"/>
              <a:t>7.3        12/2021                                                             </a:t>
            </a:r>
            <a:r>
              <a:rPr lang="de-DE" sz="1000" dirty="0"/>
              <a:t>Ausbildungsleitfaden Truppausbildung - Truppmannausbildung Teil 2</a:t>
            </a:r>
            <a:r>
              <a:rPr lang="de-DE" dirty="0"/>
              <a:t> </a:t>
            </a:r>
          </a:p>
        </p:txBody>
      </p:sp>
    </p:spTree>
    <p:extLst>
      <p:ext uri="{BB962C8B-B14F-4D97-AF65-F5344CB8AC3E}">
        <p14:creationId xmlns:p14="http://schemas.microsoft.com/office/powerpoint/2010/main" val="615671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Löscheinsatz</a:t>
            </a:r>
          </a:p>
        </p:txBody>
      </p:sp>
      <p:sp>
        <p:nvSpPr>
          <p:cNvPr id="3" name="Inhaltsplatzhalter 2"/>
          <p:cNvSpPr>
            <a:spLocks noGrp="1"/>
          </p:cNvSpPr>
          <p:nvPr>
            <p:ph idx="1"/>
          </p:nvPr>
        </p:nvSpPr>
        <p:spPr>
          <a:xfrm>
            <a:off x="609600" y="864000"/>
            <a:ext cx="9019592" cy="5316537"/>
          </a:xfrm>
        </p:spPr>
        <p:txBody>
          <a:bodyPr/>
          <a:lstStyle/>
          <a:p>
            <a:pPr marL="0" indent="0">
              <a:spcBef>
                <a:spcPts val="0"/>
              </a:spcBef>
              <a:spcAft>
                <a:spcPts val="0"/>
              </a:spcAft>
              <a:buNone/>
            </a:pPr>
            <a:r>
              <a:rPr lang="de-DE" sz="3200" b="1" dirty="0">
                <a:latin typeface="+mj-lt"/>
              </a:rPr>
              <a:t>Sitzordnung</a:t>
            </a:r>
            <a:endParaRPr lang="de-DE" sz="3200" dirty="0">
              <a:latin typeface="+mj-lt"/>
            </a:endParaRPr>
          </a:p>
          <a:p>
            <a:pPr marL="0" indent="0">
              <a:spcBef>
                <a:spcPts val="0"/>
              </a:spcBef>
              <a:spcAft>
                <a:spcPts val="0"/>
              </a:spcAft>
              <a:buNone/>
            </a:pPr>
            <a:r>
              <a:rPr lang="de-DE" sz="1800" dirty="0">
                <a:latin typeface="+mj-lt"/>
              </a:rPr>
              <a:t> </a:t>
            </a:r>
          </a:p>
          <a:p>
            <a:pPr marL="0" indent="0">
              <a:spcBef>
                <a:spcPts val="0"/>
              </a:spcBef>
              <a:spcAft>
                <a:spcPts val="0"/>
              </a:spcAft>
              <a:buNone/>
            </a:pPr>
            <a:r>
              <a:rPr lang="de-DE" sz="1800" dirty="0">
                <a:latin typeface="+mj-lt"/>
              </a:rPr>
              <a:t>  </a:t>
            </a:r>
          </a:p>
        </p:txBody>
      </p:sp>
      <p:sp>
        <p:nvSpPr>
          <p:cNvPr id="4" name="Foliennummernplatzhalter 3"/>
          <p:cNvSpPr>
            <a:spLocks noGrp="1"/>
          </p:cNvSpPr>
          <p:nvPr>
            <p:ph type="sldNum" sz="quarter" idx="10"/>
          </p:nvPr>
        </p:nvSpPr>
        <p:spPr/>
        <p:txBody>
          <a:bodyPr/>
          <a:lstStyle/>
          <a:p>
            <a:pPr>
              <a:defRPr/>
            </a:pPr>
            <a:r>
              <a:rPr lang="en-US" dirty="0"/>
              <a:t>-</a:t>
            </a:r>
            <a:fld id="{940F532B-6D73-46A0-9978-CDB652BCADD9}" type="slidenum">
              <a:rPr lang="en-US" smtClean="0"/>
              <a:pPr>
                <a:defRPr/>
              </a:pPr>
              <a:t>13</a:t>
            </a:fld>
            <a:r>
              <a:rPr lang="en-US" dirty="0"/>
              <a:t>-</a:t>
            </a:r>
          </a:p>
        </p:txBody>
      </p:sp>
      <p:sp>
        <p:nvSpPr>
          <p:cNvPr id="6" name="Fußzeilenplatzhalter 5">
            <a:extLst>
              <a:ext uri="{FF2B5EF4-FFF2-40B4-BE49-F238E27FC236}">
                <a16:creationId xmlns:a16="http://schemas.microsoft.com/office/drawing/2014/main" id="{1D3F9675-E8D4-456F-BAC5-CFFCF2460E3B}"/>
              </a:ext>
            </a:extLst>
          </p:cNvPr>
          <p:cNvSpPr>
            <a:spLocks noGrp="1"/>
          </p:cNvSpPr>
          <p:nvPr>
            <p:ph type="ftr" sz="quarter" idx="11"/>
          </p:nvPr>
        </p:nvSpPr>
        <p:spPr>
          <a:xfrm>
            <a:off x="533399" y="6477000"/>
            <a:ext cx="6574671" cy="222250"/>
          </a:xfrm>
        </p:spPr>
        <p:txBody>
          <a:bodyPr/>
          <a:lstStyle/>
          <a:p>
            <a:pPr>
              <a:defRPr/>
            </a:pPr>
            <a:r>
              <a:rPr lang="de-DE" dirty="0"/>
              <a:t>7.3        12/2021                                                             </a:t>
            </a:r>
            <a:r>
              <a:rPr lang="de-DE" sz="1000" dirty="0"/>
              <a:t>Ausbildungsleitfaden Truppausbildung - Truppmannausbildung Teil 2</a:t>
            </a:r>
            <a:r>
              <a:rPr lang="de-DE" dirty="0"/>
              <a:t> </a:t>
            </a:r>
          </a:p>
        </p:txBody>
      </p:sp>
      <p:graphicFrame>
        <p:nvGraphicFramePr>
          <p:cNvPr id="7" name="Tabelle 7">
            <a:extLst>
              <a:ext uri="{FF2B5EF4-FFF2-40B4-BE49-F238E27FC236}">
                <a16:creationId xmlns:a16="http://schemas.microsoft.com/office/drawing/2014/main" id="{A3BFA1A9-CE44-43C0-BDC8-1E31E623FACF}"/>
              </a:ext>
            </a:extLst>
          </p:cNvPr>
          <p:cNvGraphicFramePr>
            <a:graphicFrameLocks noGrp="1"/>
          </p:cNvGraphicFramePr>
          <p:nvPr>
            <p:extLst>
              <p:ext uri="{D42A27DB-BD31-4B8C-83A1-F6EECF244321}">
                <p14:modId xmlns:p14="http://schemas.microsoft.com/office/powerpoint/2010/main" val="3195706917"/>
              </p:ext>
            </p:extLst>
          </p:nvPr>
        </p:nvGraphicFramePr>
        <p:xfrm>
          <a:off x="699278" y="1591560"/>
          <a:ext cx="8755872" cy="4688160"/>
        </p:xfrm>
        <a:graphic>
          <a:graphicData uri="http://schemas.openxmlformats.org/drawingml/2006/table">
            <a:tbl>
              <a:tblPr firstRow="1" bandRow="1">
                <a:tableStyleId>{5C22544A-7EE6-4342-B048-85BDC9FD1C3A}</a:tableStyleId>
              </a:tblPr>
              <a:tblGrid>
                <a:gridCol w="4377936">
                  <a:extLst>
                    <a:ext uri="{9D8B030D-6E8A-4147-A177-3AD203B41FA5}">
                      <a16:colId xmlns:a16="http://schemas.microsoft.com/office/drawing/2014/main" val="237617602"/>
                    </a:ext>
                  </a:extLst>
                </a:gridCol>
                <a:gridCol w="4377936">
                  <a:extLst>
                    <a:ext uri="{9D8B030D-6E8A-4147-A177-3AD203B41FA5}">
                      <a16:colId xmlns:a16="http://schemas.microsoft.com/office/drawing/2014/main" val="2819243075"/>
                    </a:ext>
                  </a:extLst>
                </a:gridCol>
              </a:tblGrid>
              <a:tr h="370840">
                <a:tc>
                  <a:txBody>
                    <a:bodyPr/>
                    <a:lstStyle/>
                    <a:p>
                      <a:pPr marL="0" indent="0" algn="ctr">
                        <a:lnSpc>
                          <a:spcPct val="100000"/>
                        </a:lnSpc>
                        <a:spcBef>
                          <a:spcPts val="300"/>
                        </a:spcBef>
                        <a:spcAft>
                          <a:spcPts val="300"/>
                        </a:spcAft>
                      </a:pPr>
                      <a:endParaRPr lang="de-DE" dirty="0">
                        <a:solidFill>
                          <a:schemeClr val="tx1"/>
                        </a:solidFill>
                      </a:endParaRPr>
                    </a:p>
                    <a:p>
                      <a:pPr marL="0" indent="0" algn="ctr">
                        <a:lnSpc>
                          <a:spcPct val="100000"/>
                        </a:lnSpc>
                        <a:spcBef>
                          <a:spcPts val="300"/>
                        </a:spcBef>
                        <a:spcAft>
                          <a:spcPts val="300"/>
                        </a:spcAft>
                      </a:pPr>
                      <a:endParaRPr lang="de-DE" dirty="0">
                        <a:solidFill>
                          <a:schemeClr val="tx1"/>
                        </a:solidFill>
                      </a:endParaRPr>
                    </a:p>
                    <a:p>
                      <a:pPr marL="0" indent="0" algn="ctr">
                        <a:lnSpc>
                          <a:spcPct val="100000"/>
                        </a:lnSpc>
                        <a:spcBef>
                          <a:spcPts val="300"/>
                        </a:spcBef>
                        <a:spcAft>
                          <a:spcPts val="300"/>
                        </a:spcAft>
                      </a:pPr>
                      <a:endParaRPr lang="de-DE" dirty="0">
                        <a:solidFill>
                          <a:schemeClr val="tx1"/>
                        </a:solidFill>
                      </a:endParaRPr>
                    </a:p>
                    <a:p>
                      <a:pPr marL="0" indent="0" algn="ctr">
                        <a:lnSpc>
                          <a:spcPct val="100000"/>
                        </a:lnSpc>
                        <a:spcBef>
                          <a:spcPts val="300"/>
                        </a:spcBef>
                        <a:spcAft>
                          <a:spcPts val="300"/>
                        </a:spcAft>
                      </a:pPr>
                      <a:endParaRPr lang="de-DE" dirty="0">
                        <a:solidFill>
                          <a:schemeClr val="tx1"/>
                        </a:solidFill>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nSpc>
                          <a:spcPct val="100000"/>
                        </a:lnSpc>
                        <a:spcBef>
                          <a:spcPts val="300"/>
                        </a:spcBef>
                        <a:spcAft>
                          <a:spcPts val="300"/>
                        </a:spcAft>
                      </a:pPr>
                      <a:endParaRPr lang="de-D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0307598"/>
                  </a:ext>
                </a:extLst>
              </a:tr>
              <a:tr h="370840">
                <a:tc>
                  <a:txBody>
                    <a:bodyPr/>
                    <a:lstStyle/>
                    <a:p>
                      <a:pPr marL="0" indent="0" algn="ctr">
                        <a:lnSpc>
                          <a:spcPct val="100000"/>
                        </a:lnSpc>
                        <a:spcBef>
                          <a:spcPts val="300"/>
                        </a:spcBef>
                        <a:spcAft>
                          <a:spcPts val="300"/>
                        </a:spcAft>
                      </a:pPr>
                      <a:r>
                        <a:rPr lang="de-DE" sz="1400" b="1" dirty="0">
                          <a:solidFill>
                            <a:schemeClr val="tx1"/>
                          </a:solidFill>
                          <a:effectLst/>
                          <a:latin typeface="Arial" panose="020B0604020202020204" pitchFamily="34" charset="0"/>
                          <a:ea typeface="Arial" panose="020B0604020202020204" pitchFamily="34" charset="0"/>
                          <a:cs typeface="Arial" panose="020B0604020202020204" pitchFamily="34" charset="0"/>
                        </a:rPr>
                        <a:t>Sitzordnung eines selbstständigen Trupps in einem Löschfahrzeug mit einer Truppkabine </a:t>
                      </a:r>
                      <a:endParaRPr lang="de-DE" sz="1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p>
                      <a:pPr marL="0" indent="0" algn="ctr">
                        <a:lnSpc>
                          <a:spcPct val="100000"/>
                        </a:lnSpc>
                        <a:spcBef>
                          <a:spcPts val="300"/>
                        </a:spcBef>
                        <a:spcAft>
                          <a:spcPts val="300"/>
                        </a:spcAft>
                      </a:pPr>
                      <a:r>
                        <a:rPr lang="de-DE" sz="1200" b="1" dirty="0">
                          <a:solidFill>
                            <a:schemeClr val="tx1"/>
                          </a:solidFill>
                          <a:effectLst/>
                          <a:latin typeface="Arial" panose="020B0604020202020204" pitchFamily="34" charset="0"/>
                          <a:ea typeface="Arial" panose="020B0604020202020204" pitchFamily="34" charset="0"/>
                          <a:cs typeface="Arial" panose="020B0604020202020204" pitchFamily="34" charset="0"/>
                        </a:rPr>
                        <a:t>(zum Beispiel Tanklöschfahrzeug TLF 3000)</a:t>
                      </a:r>
                      <a:endParaRPr lang="de-DE" sz="12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indent="0" algn="ctr">
                        <a:lnSpc>
                          <a:spcPct val="100000"/>
                        </a:lnSpc>
                        <a:spcBef>
                          <a:spcPts val="300"/>
                        </a:spcBef>
                        <a:spcAft>
                          <a:spcPts val="300"/>
                        </a:spcAft>
                      </a:pPr>
                      <a:r>
                        <a:rPr lang="de-DE" sz="1400" b="1" dirty="0">
                          <a:solidFill>
                            <a:schemeClr val="tx1"/>
                          </a:solidFill>
                          <a:effectLst/>
                          <a:latin typeface="Arial" panose="020B0604020202020204" pitchFamily="34" charset="0"/>
                          <a:ea typeface="Arial" panose="020B0604020202020204" pitchFamily="34" charset="0"/>
                          <a:cs typeface="Arial" panose="020B0604020202020204" pitchFamily="34" charset="0"/>
                        </a:rPr>
                        <a:t>Sitzordnung einer Staffel in einem Löschfahrzeug mit einer Staffelkabine </a:t>
                      </a:r>
                      <a:endParaRPr lang="de-DE" sz="1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p>
                      <a:pPr marL="0" indent="0" algn="ctr">
                        <a:lnSpc>
                          <a:spcPct val="100000"/>
                        </a:lnSpc>
                        <a:spcBef>
                          <a:spcPts val="300"/>
                        </a:spcBef>
                        <a:spcAft>
                          <a:spcPts val="300"/>
                        </a:spcAft>
                      </a:pPr>
                      <a:r>
                        <a:rPr lang="de-DE" sz="1200" b="1" dirty="0">
                          <a:solidFill>
                            <a:schemeClr val="tx1"/>
                          </a:solidFill>
                          <a:effectLst/>
                          <a:latin typeface="Arial" panose="020B0604020202020204" pitchFamily="34" charset="0"/>
                          <a:ea typeface="Arial" panose="020B0604020202020204" pitchFamily="34" charset="0"/>
                          <a:cs typeface="Arial" panose="020B0604020202020204" pitchFamily="34" charset="0"/>
                        </a:rPr>
                        <a:t>(zum Beispiel Tragkraftspritzenfahrzeug TSF-W)</a:t>
                      </a:r>
                      <a:endParaRPr lang="de-DE" sz="12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53310109"/>
                  </a:ext>
                </a:extLst>
              </a:tr>
              <a:tr h="370840">
                <a:tc>
                  <a:txBody>
                    <a:bodyPr/>
                    <a:lstStyle/>
                    <a:p>
                      <a:pPr marL="0" indent="0">
                        <a:lnSpc>
                          <a:spcPct val="100000"/>
                        </a:lnSpc>
                        <a:spcBef>
                          <a:spcPts val="300"/>
                        </a:spcBef>
                        <a:spcAft>
                          <a:spcPts val="300"/>
                        </a:spcAft>
                      </a:pPr>
                      <a:endParaRPr lang="de-DE" dirty="0">
                        <a:solidFill>
                          <a:schemeClr val="tx1"/>
                        </a:solidFill>
                      </a:endParaRPr>
                    </a:p>
                    <a:p>
                      <a:pPr marL="0" indent="0">
                        <a:lnSpc>
                          <a:spcPct val="100000"/>
                        </a:lnSpc>
                        <a:spcBef>
                          <a:spcPts val="300"/>
                        </a:spcBef>
                        <a:spcAft>
                          <a:spcPts val="300"/>
                        </a:spcAft>
                      </a:pPr>
                      <a:endParaRPr lang="de-DE" dirty="0">
                        <a:solidFill>
                          <a:schemeClr val="tx1"/>
                        </a:solidFill>
                      </a:endParaRPr>
                    </a:p>
                    <a:p>
                      <a:pPr marL="0" indent="0">
                        <a:lnSpc>
                          <a:spcPct val="100000"/>
                        </a:lnSpc>
                        <a:spcBef>
                          <a:spcPts val="300"/>
                        </a:spcBef>
                        <a:spcAft>
                          <a:spcPts val="300"/>
                        </a:spcAft>
                      </a:pPr>
                      <a:endParaRPr lang="de-DE" dirty="0">
                        <a:solidFill>
                          <a:schemeClr val="tx1"/>
                        </a:solidFill>
                      </a:endParaRPr>
                    </a:p>
                    <a:p>
                      <a:pPr marL="0" indent="0">
                        <a:lnSpc>
                          <a:spcPct val="100000"/>
                        </a:lnSpc>
                        <a:spcBef>
                          <a:spcPts val="300"/>
                        </a:spcBef>
                        <a:spcAft>
                          <a:spcPts val="300"/>
                        </a:spcAft>
                      </a:pPr>
                      <a:endParaRPr lang="de-D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nSpc>
                          <a:spcPct val="100000"/>
                        </a:lnSpc>
                        <a:spcBef>
                          <a:spcPts val="300"/>
                        </a:spcBef>
                        <a:spcAft>
                          <a:spcPts val="300"/>
                        </a:spcAft>
                      </a:pPr>
                      <a:endParaRPr lang="de-D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2298717"/>
                  </a:ext>
                </a:extLst>
              </a:tr>
              <a:tr h="370840">
                <a:tc>
                  <a:txBody>
                    <a:bodyPr/>
                    <a:lstStyle/>
                    <a:p>
                      <a:pPr marL="0" indent="0" algn="ctr">
                        <a:lnSpc>
                          <a:spcPct val="100000"/>
                        </a:lnSpc>
                        <a:spcBef>
                          <a:spcPts val="300"/>
                        </a:spcBef>
                        <a:spcAft>
                          <a:spcPts val="300"/>
                        </a:spcAft>
                      </a:pPr>
                      <a:r>
                        <a:rPr lang="de-DE" sz="1400" b="1" dirty="0">
                          <a:solidFill>
                            <a:schemeClr val="tx1"/>
                          </a:solidFill>
                          <a:effectLst/>
                          <a:latin typeface="Arial" panose="020B0604020202020204" pitchFamily="34" charset="0"/>
                          <a:ea typeface="Arial" panose="020B0604020202020204" pitchFamily="34" charset="0"/>
                          <a:cs typeface="Arial" panose="020B0604020202020204" pitchFamily="34" charset="0"/>
                        </a:rPr>
                        <a:t>Sitzordnung einer Staffel in einem Löschfahrzeug mit einer Staffelkabine und Atemschutzgeräten im Mannschaftsraum </a:t>
                      </a:r>
                      <a:endParaRPr lang="de-DE" sz="1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p>
                      <a:pPr marL="0" indent="0" algn="ctr">
                        <a:lnSpc>
                          <a:spcPct val="100000"/>
                        </a:lnSpc>
                        <a:spcBef>
                          <a:spcPts val="300"/>
                        </a:spcBef>
                        <a:spcAft>
                          <a:spcPts val="300"/>
                        </a:spcAft>
                      </a:pPr>
                      <a:r>
                        <a:rPr lang="de-DE" sz="1200" b="1" dirty="0">
                          <a:solidFill>
                            <a:schemeClr val="tx1"/>
                          </a:solidFill>
                          <a:effectLst/>
                          <a:latin typeface="Arial" panose="020B0604020202020204" pitchFamily="34" charset="0"/>
                          <a:ea typeface="Arial" panose="020B0604020202020204" pitchFamily="34" charset="0"/>
                          <a:cs typeface="Arial" panose="020B0604020202020204" pitchFamily="34" charset="0"/>
                        </a:rPr>
                        <a:t>(zum Beispiel Mittleres Löschfahrzeug MLF)</a:t>
                      </a:r>
                      <a:endParaRPr lang="de-DE" sz="12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indent="0" algn="ctr">
                        <a:lnSpc>
                          <a:spcPct val="100000"/>
                        </a:lnSpc>
                        <a:spcBef>
                          <a:spcPts val="300"/>
                        </a:spcBef>
                        <a:spcAft>
                          <a:spcPts val="300"/>
                        </a:spcAft>
                      </a:pPr>
                      <a:r>
                        <a:rPr lang="de-DE" sz="1400" b="1" dirty="0">
                          <a:solidFill>
                            <a:schemeClr val="tx1"/>
                          </a:solidFill>
                          <a:effectLst/>
                          <a:latin typeface="Arial" panose="020B0604020202020204" pitchFamily="34" charset="0"/>
                          <a:ea typeface="Arial" panose="020B0604020202020204" pitchFamily="34" charset="0"/>
                          <a:cs typeface="Arial" panose="020B0604020202020204" pitchFamily="34" charset="0"/>
                        </a:rPr>
                        <a:t>Sitzordnung einer Gruppe in einem Löschfahrzeug mit einer Gruppenkabine und Atemschutzgeräten im Mannschaftsraum </a:t>
                      </a:r>
                      <a:endParaRPr lang="de-DE" sz="1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p>
                      <a:pPr marL="0" indent="0" algn="ctr">
                        <a:lnSpc>
                          <a:spcPct val="100000"/>
                        </a:lnSpc>
                        <a:spcBef>
                          <a:spcPts val="300"/>
                        </a:spcBef>
                        <a:spcAft>
                          <a:spcPts val="300"/>
                        </a:spcAft>
                      </a:pPr>
                      <a:r>
                        <a:rPr lang="de-DE" sz="1200" b="1" dirty="0">
                          <a:solidFill>
                            <a:schemeClr val="tx1"/>
                          </a:solidFill>
                          <a:effectLst/>
                          <a:latin typeface="Arial" panose="020B0604020202020204" pitchFamily="34" charset="0"/>
                          <a:ea typeface="Arial" panose="020B0604020202020204" pitchFamily="34" charset="0"/>
                          <a:cs typeface="Arial" panose="020B0604020202020204" pitchFamily="34" charset="0"/>
                        </a:rPr>
                        <a:t>(zum Beispiel Löschgruppenfahrzeug LF 10)</a:t>
                      </a:r>
                      <a:endParaRPr lang="de-DE" sz="12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72000" marB="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901449882"/>
                  </a:ext>
                </a:extLst>
              </a:tr>
            </a:tbl>
          </a:graphicData>
        </a:graphic>
      </p:graphicFrame>
      <p:pic>
        <p:nvPicPr>
          <p:cNvPr id="9" name="Grafik 8">
            <a:extLst>
              <a:ext uri="{FF2B5EF4-FFF2-40B4-BE49-F238E27FC236}">
                <a16:creationId xmlns:a16="http://schemas.microsoft.com/office/drawing/2014/main" id="{58F2F995-9196-4A04-8B4A-B8F556258E08}"/>
              </a:ext>
            </a:extLst>
          </p:cNvPr>
          <p:cNvPicPr>
            <a:picLocks noChangeAspect="1"/>
          </p:cNvPicPr>
          <p:nvPr/>
        </p:nvPicPr>
        <p:blipFill>
          <a:blip r:embed="rId2"/>
          <a:stretch>
            <a:fillRect/>
          </a:stretch>
        </p:blipFill>
        <p:spPr>
          <a:xfrm>
            <a:off x="1158879" y="3956210"/>
            <a:ext cx="3518136" cy="1180427"/>
          </a:xfrm>
          <a:prstGeom prst="rect">
            <a:avLst/>
          </a:prstGeom>
        </p:spPr>
      </p:pic>
      <p:pic>
        <p:nvPicPr>
          <p:cNvPr id="14" name="Grafik 13">
            <a:extLst>
              <a:ext uri="{FF2B5EF4-FFF2-40B4-BE49-F238E27FC236}">
                <a16:creationId xmlns:a16="http://schemas.microsoft.com/office/drawing/2014/main" id="{524A7D3E-F2A0-4E15-B36A-99404E643B36}"/>
              </a:ext>
            </a:extLst>
          </p:cNvPr>
          <p:cNvPicPr>
            <a:picLocks noChangeAspect="1"/>
          </p:cNvPicPr>
          <p:nvPr/>
        </p:nvPicPr>
        <p:blipFill>
          <a:blip r:embed="rId3"/>
          <a:stretch>
            <a:fillRect/>
          </a:stretch>
        </p:blipFill>
        <p:spPr>
          <a:xfrm>
            <a:off x="1158879" y="1698950"/>
            <a:ext cx="3518136" cy="1164945"/>
          </a:xfrm>
          <a:prstGeom prst="rect">
            <a:avLst/>
          </a:prstGeom>
        </p:spPr>
      </p:pic>
      <p:pic>
        <p:nvPicPr>
          <p:cNvPr id="16" name="Grafik 15">
            <a:extLst>
              <a:ext uri="{FF2B5EF4-FFF2-40B4-BE49-F238E27FC236}">
                <a16:creationId xmlns:a16="http://schemas.microsoft.com/office/drawing/2014/main" id="{329D9354-F253-4043-9767-7F3343F3B941}"/>
              </a:ext>
            </a:extLst>
          </p:cNvPr>
          <p:cNvPicPr>
            <a:picLocks noChangeAspect="1"/>
          </p:cNvPicPr>
          <p:nvPr/>
        </p:nvPicPr>
        <p:blipFill>
          <a:blip r:embed="rId4"/>
          <a:stretch>
            <a:fillRect/>
          </a:stretch>
        </p:blipFill>
        <p:spPr>
          <a:xfrm>
            <a:off x="5562928" y="1698950"/>
            <a:ext cx="3518135" cy="1159120"/>
          </a:xfrm>
          <a:prstGeom prst="rect">
            <a:avLst/>
          </a:prstGeom>
        </p:spPr>
      </p:pic>
      <p:pic>
        <p:nvPicPr>
          <p:cNvPr id="18" name="Grafik 17">
            <a:extLst>
              <a:ext uri="{FF2B5EF4-FFF2-40B4-BE49-F238E27FC236}">
                <a16:creationId xmlns:a16="http://schemas.microsoft.com/office/drawing/2014/main" id="{A9D6DC06-8651-4587-9628-43746045D77B}"/>
              </a:ext>
            </a:extLst>
          </p:cNvPr>
          <p:cNvPicPr>
            <a:picLocks noChangeAspect="1"/>
          </p:cNvPicPr>
          <p:nvPr/>
        </p:nvPicPr>
        <p:blipFill>
          <a:blip r:embed="rId5"/>
          <a:stretch>
            <a:fillRect/>
          </a:stretch>
        </p:blipFill>
        <p:spPr>
          <a:xfrm>
            <a:off x="5562927" y="3978816"/>
            <a:ext cx="3526225" cy="1148343"/>
          </a:xfrm>
          <a:prstGeom prst="rect">
            <a:avLst/>
          </a:prstGeom>
        </p:spPr>
      </p:pic>
    </p:spTree>
    <p:extLst>
      <p:ext uri="{BB962C8B-B14F-4D97-AF65-F5344CB8AC3E}">
        <p14:creationId xmlns:p14="http://schemas.microsoft.com/office/powerpoint/2010/main" val="2203272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Löscheinsatz</a:t>
            </a:r>
          </a:p>
        </p:txBody>
      </p:sp>
      <p:sp>
        <p:nvSpPr>
          <p:cNvPr id="3" name="Inhaltsplatzhalter 2"/>
          <p:cNvSpPr>
            <a:spLocks noGrp="1"/>
          </p:cNvSpPr>
          <p:nvPr>
            <p:ph idx="1"/>
          </p:nvPr>
        </p:nvSpPr>
        <p:spPr>
          <a:xfrm>
            <a:off x="609600" y="864000"/>
            <a:ext cx="9019592" cy="5316537"/>
          </a:xfrm>
        </p:spPr>
        <p:txBody>
          <a:bodyPr/>
          <a:lstStyle/>
          <a:p>
            <a:pPr marL="0" indent="0">
              <a:spcBef>
                <a:spcPts val="0"/>
              </a:spcBef>
              <a:spcAft>
                <a:spcPts val="0"/>
              </a:spcAft>
              <a:buNone/>
            </a:pPr>
            <a:r>
              <a:rPr lang="de-DE" sz="3200" b="1" dirty="0">
                <a:latin typeface="+mj-lt"/>
              </a:rPr>
              <a:t>Antreteordnung</a:t>
            </a:r>
            <a:endParaRPr lang="de-DE" sz="3200" dirty="0">
              <a:latin typeface="+mj-lt"/>
            </a:endParaRPr>
          </a:p>
          <a:p>
            <a:pPr marL="0" indent="0">
              <a:spcBef>
                <a:spcPts val="0"/>
              </a:spcBef>
              <a:spcAft>
                <a:spcPts val="0"/>
              </a:spcAft>
              <a:buNone/>
            </a:pPr>
            <a:r>
              <a:rPr lang="de-DE" sz="1800" dirty="0">
                <a:latin typeface="+mj-lt"/>
              </a:rPr>
              <a:t> </a:t>
            </a:r>
          </a:p>
          <a:p>
            <a:pPr marL="0" indent="0">
              <a:spcBef>
                <a:spcPts val="0"/>
              </a:spcBef>
              <a:spcAft>
                <a:spcPts val="0"/>
              </a:spcAft>
              <a:buNone/>
            </a:pPr>
            <a:r>
              <a:rPr lang="de-DE" sz="1800" dirty="0">
                <a:latin typeface="+mj-lt"/>
              </a:rPr>
              <a:t>  </a:t>
            </a:r>
          </a:p>
        </p:txBody>
      </p:sp>
      <p:sp>
        <p:nvSpPr>
          <p:cNvPr id="4" name="Foliennummernplatzhalter 3"/>
          <p:cNvSpPr>
            <a:spLocks noGrp="1"/>
          </p:cNvSpPr>
          <p:nvPr>
            <p:ph type="sldNum" sz="quarter" idx="10"/>
          </p:nvPr>
        </p:nvSpPr>
        <p:spPr/>
        <p:txBody>
          <a:bodyPr/>
          <a:lstStyle/>
          <a:p>
            <a:pPr>
              <a:defRPr/>
            </a:pPr>
            <a:r>
              <a:rPr lang="en-US" dirty="0"/>
              <a:t>-</a:t>
            </a:r>
            <a:fld id="{940F532B-6D73-46A0-9978-CDB652BCADD9}" type="slidenum">
              <a:rPr lang="en-US" smtClean="0"/>
              <a:pPr>
                <a:defRPr/>
              </a:pPr>
              <a:t>14</a:t>
            </a:fld>
            <a:r>
              <a:rPr lang="en-US" dirty="0"/>
              <a:t>-</a:t>
            </a:r>
          </a:p>
        </p:txBody>
      </p:sp>
      <p:sp>
        <p:nvSpPr>
          <p:cNvPr id="6" name="Fußzeilenplatzhalter 5">
            <a:extLst>
              <a:ext uri="{FF2B5EF4-FFF2-40B4-BE49-F238E27FC236}">
                <a16:creationId xmlns:a16="http://schemas.microsoft.com/office/drawing/2014/main" id="{1D3F9675-E8D4-456F-BAC5-CFFCF2460E3B}"/>
              </a:ext>
            </a:extLst>
          </p:cNvPr>
          <p:cNvSpPr>
            <a:spLocks noGrp="1"/>
          </p:cNvSpPr>
          <p:nvPr>
            <p:ph type="ftr" sz="quarter" idx="11"/>
          </p:nvPr>
        </p:nvSpPr>
        <p:spPr>
          <a:xfrm>
            <a:off x="533399" y="6477000"/>
            <a:ext cx="6574671" cy="222250"/>
          </a:xfrm>
        </p:spPr>
        <p:txBody>
          <a:bodyPr/>
          <a:lstStyle/>
          <a:p>
            <a:pPr>
              <a:defRPr/>
            </a:pPr>
            <a:r>
              <a:rPr lang="de-DE" dirty="0"/>
              <a:t>7.3        12/2021                                                             </a:t>
            </a:r>
            <a:r>
              <a:rPr lang="de-DE" sz="1000" dirty="0"/>
              <a:t>Ausbildungsleitfaden Truppausbildung - Truppmannausbildung Teil 2</a:t>
            </a:r>
            <a:r>
              <a:rPr lang="de-DE" dirty="0"/>
              <a:t> </a:t>
            </a:r>
          </a:p>
        </p:txBody>
      </p:sp>
      <p:graphicFrame>
        <p:nvGraphicFramePr>
          <p:cNvPr id="7" name="Tabelle 7">
            <a:extLst>
              <a:ext uri="{FF2B5EF4-FFF2-40B4-BE49-F238E27FC236}">
                <a16:creationId xmlns:a16="http://schemas.microsoft.com/office/drawing/2014/main" id="{A3BFA1A9-CE44-43C0-BDC8-1E31E623FACF}"/>
              </a:ext>
            </a:extLst>
          </p:cNvPr>
          <p:cNvGraphicFramePr>
            <a:graphicFrameLocks noGrp="1"/>
          </p:cNvGraphicFramePr>
          <p:nvPr>
            <p:extLst>
              <p:ext uri="{D42A27DB-BD31-4B8C-83A1-F6EECF244321}">
                <p14:modId xmlns:p14="http://schemas.microsoft.com/office/powerpoint/2010/main" val="2424258101"/>
              </p:ext>
            </p:extLst>
          </p:nvPr>
        </p:nvGraphicFramePr>
        <p:xfrm>
          <a:off x="699278" y="1647544"/>
          <a:ext cx="8755872" cy="3370680"/>
        </p:xfrm>
        <a:graphic>
          <a:graphicData uri="http://schemas.openxmlformats.org/drawingml/2006/table">
            <a:tbl>
              <a:tblPr firstRow="1" bandRow="1">
                <a:tableStyleId>{5C22544A-7EE6-4342-B048-85BDC9FD1C3A}</a:tableStyleId>
              </a:tblPr>
              <a:tblGrid>
                <a:gridCol w="4377936">
                  <a:extLst>
                    <a:ext uri="{9D8B030D-6E8A-4147-A177-3AD203B41FA5}">
                      <a16:colId xmlns:a16="http://schemas.microsoft.com/office/drawing/2014/main" val="237617602"/>
                    </a:ext>
                  </a:extLst>
                </a:gridCol>
                <a:gridCol w="4377936">
                  <a:extLst>
                    <a:ext uri="{9D8B030D-6E8A-4147-A177-3AD203B41FA5}">
                      <a16:colId xmlns:a16="http://schemas.microsoft.com/office/drawing/2014/main" val="2819243075"/>
                    </a:ext>
                  </a:extLst>
                </a:gridCol>
              </a:tblGrid>
              <a:tr h="370840">
                <a:tc>
                  <a:txBody>
                    <a:bodyPr/>
                    <a:lstStyle/>
                    <a:p>
                      <a:pPr marL="0" indent="0" algn="ctr">
                        <a:lnSpc>
                          <a:spcPct val="100000"/>
                        </a:lnSpc>
                        <a:spcBef>
                          <a:spcPts val="300"/>
                        </a:spcBef>
                        <a:spcAft>
                          <a:spcPts val="300"/>
                        </a:spcAft>
                      </a:pPr>
                      <a:endParaRPr lang="de-DE" dirty="0">
                        <a:solidFill>
                          <a:schemeClr val="tx1"/>
                        </a:solidFill>
                      </a:endParaRPr>
                    </a:p>
                    <a:p>
                      <a:pPr marL="0" indent="0" algn="ctr">
                        <a:lnSpc>
                          <a:spcPct val="100000"/>
                        </a:lnSpc>
                        <a:spcBef>
                          <a:spcPts val="300"/>
                        </a:spcBef>
                        <a:spcAft>
                          <a:spcPts val="300"/>
                        </a:spcAft>
                      </a:pPr>
                      <a:endParaRPr lang="de-DE" dirty="0">
                        <a:solidFill>
                          <a:schemeClr val="tx1"/>
                        </a:solidFill>
                      </a:endParaRPr>
                    </a:p>
                    <a:p>
                      <a:pPr marL="0" indent="0" algn="ctr">
                        <a:lnSpc>
                          <a:spcPct val="100000"/>
                        </a:lnSpc>
                        <a:spcBef>
                          <a:spcPts val="300"/>
                        </a:spcBef>
                        <a:spcAft>
                          <a:spcPts val="300"/>
                        </a:spcAft>
                      </a:pPr>
                      <a:endParaRPr lang="de-DE" dirty="0">
                        <a:solidFill>
                          <a:schemeClr val="tx1"/>
                        </a:solidFill>
                      </a:endParaRPr>
                    </a:p>
                    <a:p>
                      <a:pPr marL="0" indent="0" algn="ctr">
                        <a:lnSpc>
                          <a:spcPct val="100000"/>
                        </a:lnSpc>
                        <a:spcBef>
                          <a:spcPts val="300"/>
                        </a:spcBef>
                        <a:spcAft>
                          <a:spcPts val="300"/>
                        </a:spcAft>
                      </a:pPr>
                      <a:endParaRPr lang="de-DE" dirty="0">
                        <a:solidFill>
                          <a:schemeClr val="tx1"/>
                        </a:solidFill>
                      </a:endParaRPr>
                    </a:p>
                    <a:p>
                      <a:pPr marL="0" indent="0" algn="ctr">
                        <a:lnSpc>
                          <a:spcPct val="100000"/>
                        </a:lnSpc>
                        <a:spcBef>
                          <a:spcPts val="300"/>
                        </a:spcBef>
                        <a:spcAft>
                          <a:spcPts val="300"/>
                        </a:spcAft>
                      </a:pPr>
                      <a:endParaRPr lang="de-DE" dirty="0">
                        <a:solidFill>
                          <a:schemeClr val="tx1"/>
                        </a:solidFill>
                      </a:endParaRPr>
                    </a:p>
                    <a:p>
                      <a:pPr marL="0" indent="0" algn="ctr">
                        <a:lnSpc>
                          <a:spcPct val="100000"/>
                        </a:lnSpc>
                        <a:spcBef>
                          <a:spcPts val="300"/>
                        </a:spcBef>
                        <a:spcAft>
                          <a:spcPts val="300"/>
                        </a:spcAft>
                      </a:pPr>
                      <a:endParaRPr lang="de-DE" dirty="0">
                        <a:solidFill>
                          <a:schemeClr val="tx1"/>
                        </a:solidFill>
                      </a:endParaRPr>
                    </a:p>
                    <a:p>
                      <a:pPr marL="0" indent="0" algn="ctr">
                        <a:lnSpc>
                          <a:spcPct val="100000"/>
                        </a:lnSpc>
                        <a:spcBef>
                          <a:spcPts val="300"/>
                        </a:spcBef>
                        <a:spcAft>
                          <a:spcPts val="300"/>
                        </a:spcAft>
                      </a:pPr>
                      <a:endParaRPr lang="de-DE" dirty="0">
                        <a:solidFill>
                          <a:schemeClr val="tx1"/>
                        </a:solidFill>
                      </a:endParaRPr>
                    </a:p>
                    <a:p>
                      <a:pPr marL="0" indent="0" algn="ctr">
                        <a:lnSpc>
                          <a:spcPct val="100000"/>
                        </a:lnSpc>
                        <a:spcBef>
                          <a:spcPts val="300"/>
                        </a:spcBef>
                        <a:spcAft>
                          <a:spcPts val="300"/>
                        </a:spcAft>
                      </a:pPr>
                      <a:endParaRPr lang="de-DE" dirty="0">
                        <a:solidFill>
                          <a:schemeClr val="tx1"/>
                        </a:solidFill>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nSpc>
                          <a:spcPct val="100000"/>
                        </a:lnSpc>
                        <a:spcBef>
                          <a:spcPts val="300"/>
                        </a:spcBef>
                        <a:spcAft>
                          <a:spcPts val="300"/>
                        </a:spcAft>
                      </a:pPr>
                      <a:endParaRPr lang="de-DE" dirty="0">
                        <a:solidFill>
                          <a:schemeClr val="tx1"/>
                        </a:solidFill>
                      </a:endParaRPr>
                    </a:p>
                    <a:p>
                      <a:pPr marL="0" indent="0">
                        <a:lnSpc>
                          <a:spcPct val="100000"/>
                        </a:lnSpc>
                        <a:spcBef>
                          <a:spcPts val="300"/>
                        </a:spcBef>
                        <a:spcAft>
                          <a:spcPts val="300"/>
                        </a:spcAft>
                      </a:pPr>
                      <a:endParaRPr lang="de-DE" dirty="0">
                        <a:solidFill>
                          <a:schemeClr val="tx1"/>
                        </a:solidFill>
                      </a:endParaRPr>
                    </a:p>
                    <a:p>
                      <a:pPr marL="0" indent="0">
                        <a:lnSpc>
                          <a:spcPct val="100000"/>
                        </a:lnSpc>
                        <a:spcBef>
                          <a:spcPts val="300"/>
                        </a:spcBef>
                        <a:spcAft>
                          <a:spcPts val="300"/>
                        </a:spcAft>
                      </a:pPr>
                      <a:endParaRPr lang="de-D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0307598"/>
                  </a:ext>
                </a:extLst>
              </a:tr>
              <a:tr h="370840">
                <a:tc>
                  <a:txBody>
                    <a:bodyPr/>
                    <a:lstStyle/>
                    <a:p>
                      <a:pPr marL="0" indent="0" algn="ctr">
                        <a:lnSpc>
                          <a:spcPct val="100000"/>
                        </a:lnSpc>
                        <a:spcBef>
                          <a:spcPts val="300"/>
                        </a:spcBef>
                        <a:spcAft>
                          <a:spcPts val="300"/>
                        </a:spcAft>
                      </a:pPr>
                      <a:r>
                        <a:rPr lang="de-DE" sz="1400" b="1" dirty="0">
                          <a:solidFill>
                            <a:schemeClr val="tx1"/>
                          </a:solidFill>
                          <a:effectLst/>
                          <a:latin typeface="Arial" panose="020B0604020202020204" pitchFamily="34" charset="0"/>
                          <a:ea typeface="Arial" panose="020B0604020202020204" pitchFamily="34" charset="0"/>
                          <a:cs typeface="Arial" panose="020B0604020202020204" pitchFamily="34" charset="0"/>
                        </a:rPr>
                        <a:t>Antreteordnung hinter dem Löschfahrzeug</a:t>
                      </a:r>
                      <a:endParaRPr lang="de-DE" sz="1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indent="0" algn="ctr">
                        <a:lnSpc>
                          <a:spcPct val="100000"/>
                        </a:lnSpc>
                        <a:spcBef>
                          <a:spcPts val="300"/>
                        </a:spcBef>
                        <a:spcAft>
                          <a:spcPts val="300"/>
                        </a:spcAft>
                      </a:pPr>
                      <a:r>
                        <a:rPr lang="de-DE" sz="1400" b="1" kern="1200" dirty="0">
                          <a:solidFill>
                            <a:schemeClr val="dk1"/>
                          </a:solidFill>
                          <a:effectLst/>
                          <a:latin typeface="Arial" panose="020B0604020202020204" pitchFamily="34" charset="0"/>
                          <a:ea typeface="+mn-ea"/>
                          <a:cs typeface="Arial" panose="020B0604020202020204" pitchFamily="34" charset="0"/>
                        </a:rPr>
                        <a:t>Antreteordnung vor dem Löschfahrzeug, bei Gefahren aufgrund von fließendem Verkehr</a:t>
                      </a:r>
                      <a:endParaRPr lang="de-DE" sz="14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53310109"/>
                  </a:ext>
                </a:extLst>
              </a:tr>
            </a:tbl>
          </a:graphicData>
        </a:graphic>
      </p:graphicFrame>
      <p:pic>
        <p:nvPicPr>
          <p:cNvPr id="8" name="Grafik 7">
            <a:extLst>
              <a:ext uri="{FF2B5EF4-FFF2-40B4-BE49-F238E27FC236}">
                <a16:creationId xmlns:a16="http://schemas.microsoft.com/office/drawing/2014/main" id="{F8128B06-FF5E-4F6F-B63A-64046188C8F1}"/>
              </a:ext>
            </a:extLst>
          </p:cNvPr>
          <p:cNvPicPr>
            <a:picLocks noChangeAspect="1"/>
          </p:cNvPicPr>
          <p:nvPr/>
        </p:nvPicPr>
        <p:blipFill rotWithShape="1">
          <a:blip r:embed="rId2"/>
          <a:srcRect l="3556"/>
          <a:stretch/>
        </p:blipFill>
        <p:spPr>
          <a:xfrm>
            <a:off x="927269" y="1921238"/>
            <a:ext cx="4000738" cy="2341756"/>
          </a:xfrm>
          <a:prstGeom prst="rect">
            <a:avLst/>
          </a:prstGeom>
        </p:spPr>
      </p:pic>
      <p:pic>
        <p:nvPicPr>
          <p:cNvPr id="10" name="Grafik 9">
            <a:extLst>
              <a:ext uri="{FF2B5EF4-FFF2-40B4-BE49-F238E27FC236}">
                <a16:creationId xmlns:a16="http://schemas.microsoft.com/office/drawing/2014/main" id="{DEF0C5E7-D85A-4630-B4A9-7E89C058397B}"/>
              </a:ext>
            </a:extLst>
          </p:cNvPr>
          <p:cNvPicPr>
            <a:picLocks noChangeAspect="1"/>
          </p:cNvPicPr>
          <p:nvPr/>
        </p:nvPicPr>
        <p:blipFill rotWithShape="1">
          <a:blip r:embed="rId3"/>
          <a:srcRect r="2290"/>
          <a:stretch/>
        </p:blipFill>
        <p:spPr>
          <a:xfrm>
            <a:off x="5195059" y="1921239"/>
            <a:ext cx="4101341" cy="2341756"/>
          </a:xfrm>
          <a:prstGeom prst="rect">
            <a:avLst/>
          </a:prstGeom>
        </p:spPr>
      </p:pic>
    </p:spTree>
    <p:extLst>
      <p:ext uri="{BB962C8B-B14F-4D97-AF65-F5344CB8AC3E}">
        <p14:creationId xmlns:p14="http://schemas.microsoft.com/office/powerpoint/2010/main" val="1320480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Löscheinsatz</a:t>
            </a:r>
          </a:p>
        </p:txBody>
      </p:sp>
      <p:sp>
        <p:nvSpPr>
          <p:cNvPr id="3" name="Inhaltsplatzhalter 2"/>
          <p:cNvSpPr>
            <a:spLocks noGrp="1"/>
          </p:cNvSpPr>
          <p:nvPr>
            <p:ph idx="1"/>
          </p:nvPr>
        </p:nvSpPr>
        <p:spPr>
          <a:xfrm>
            <a:off x="609600" y="864000"/>
            <a:ext cx="8845550" cy="5316537"/>
          </a:xfrm>
        </p:spPr>
        <p:txBody>
          <a:bodyPr/>
          <a:lstStyle/>
          <a:p>
            <a:pPr marL="0" indent="0">
              <a:spcBef>
                <a:spcPts val="0"/>
              </a:spcBef>
              <a:spcAft>
                <a:spcPts val="0"/>
              </a:spcAft>
              <a:buNone/>
            </a:pPr>
            <a:r>
              <a:rPr lang="de-DE" sz="3200" b="1" dirty="0">
                <a:latin typeface="+mj-lt"/>
              </a:rPr>
              <a:t>Einsatzgrundsätze</a:t>
            </a:r>
            <a:endParaRPr lang="de-DE" sz="3200" dirty="0">
              <a:latin typeface="+mj-lt"/>
            </a:endParaRPr>
          </a:p>
          <a:p>
            <a:pPr marL="0" indent="0">
              <a:spcBef>
                <a:spcPts val="0"/>
              </a:spcBef>
              <a:spcAft>
                <a:spcPts val="0"/>
              </a:spcAft>
              <a:buNone/>
            </a:pPr>
            <a:r>
              <a:rPr lang="de-DE" sz="1800" dirty="0">
                <a:latin typeface="+mj-lt"/>
              </a:rPr>
              <a:t>   </a:t>
            </a:r>
          </a:p>
          <a:p>
            <a:pPr marL="432000" lvl="0" indent="-432000">
              <a:lnSpc>
                <a:spcPts val="3200"/>
              </a:lnSpc>
              <a:spcBef>
                <a:spcPts val="0"/>
              </a:spcBef>
              <a:spcAft>
                <a:spcPts val="1800"/>
              </a:spcAft>
              <a:buFont typeface="Wingdings" panose="05000000000000000000" pitchFamily="2" charset="2"/>
              <a:buChar char="¨"/>
            </a:pPr>
            <a:r>
              <a:rPr lang="de-DE" sz="2400" dirty="0">
                <a:latin typeface="+mj-lt"/>
              </a:rPr>
              <a:t>Bei Gefährdungen durch Sauerstoffmangel oder Atemgifte geeignete Atemschutzgeräte benutzen.</a:t>
            </a:r>
          </a:p>
          <a:p>
            <a:pPr marL="432000" lvl="0" indent="-432000">
              <a:spcBef>
                <a:spcPts val="0"/>
              </a:spcBef>
              <a:spcAft>
                <a:spcPts val="1800"/>
              </a:spcAft>
              <a:buFont typeface="Wingdings" panose="05000000000000000000" pitchFamily="2" charset="2"/>
              <a:buChar char="¨"/>
            </a:pPr>
            <a:r>
              <a:rPr lang="de-DE" sz="2400" dirty="0">
                <a:latin typeface="+mj-lt"/>
              </a:rPr>
              <a:t>Während der Fahrt zur Einsatzstelle auf Befehl des Einheitsführers mit Atemschutzgeräten ausrüsten. </a:t>
            </a:r>
          </a:p>
          <a:p>
            <a:pPr marL="432000" lvl="0" indent="-432000">
              <a:spcBef>
                <a:spcPts val="0"/>
              </a:spcBef>
              <a:spcAft>
                <a:spcPts val="1800"/>
              </a:spcAft>
              <a:buFont typeface="Wingdings" panose="05000000000000000000" pitchFamily="2" charset="2"/>
              <a:buChar char="¨"/>
            </a:pPr>
            <a:r>
              <a:rPr lang="de-DE" sz="2400" dirty="0">
                <a:latin typeface="+mj-lt"/>
              </a:rPr>
              <a:t>Befehle des Einheitsführers durch beauftragte Einsatzkräfte beziehungsweise jeweiligen Truppführer wiederholen.</a:t>
            </a:r>
          </a:p>
          <a:p>
            <a:pPr marL="432000" lvl="0" indent="-432000">
              <a:spcBef>
                <a:spcPts val="0"/>
              </a:spcBef>
              <a:spcAft>
                <a:spcPts val="1800"/>
              </a:spcAft>
              <a:buFont typeface="Wingdings" panose="05000000000000000000" pitchFamily="2" charset="2"/>
              <a:buChar char="¨"/>
            </a:pPr>
            <a:r>
              <a:rPr lang="de-DE" sz="2400" dirty="0">
                <a:latin typeface="+mj-lt"/>
              </a:rPr>
              <a:t>Bei Löschfahrzeugen mit Löschwasserbehälter die Wasser-versorgung zuerst vom Fahrzeug zum Verteiler verlegen.</a:t>
            </a:r>
          </a:p>
          <a:p>
            <a:pPr marL="432000" lvl="0" indent="-432000">
              <a:spcBef>
                <a:spcPts val="0"/>
              </a:spcBef>
              <a:spcAft>
                <a:spcPts val="1200"/>
              </a:spcAft>
              <a:buFont typeface="Wingdings" panose="05000000000000000000" pitchFamily="2" charset="2"/>
              <a:buChar char="¨"/>
            </a:pPr>
            <a:r>
              <a:rPr lang="de-DE" sz="2400" dirty="0">
                <a:latin typeface="+mj-lt"/>
              </a:rPr>
              <a:t>Bei Gefahr das Kommando geben </a:t>
            </a:r>
            <a:r>
              <a:rPr lang="de-DE" sz="2400" i="1" dirty="0">
                <a:latin typeface="+mj-lt"/>
              </a:rPr>
              <a:t>„Gefahr - Alle zurück!“.</a:t>
            </a:r>
          </a:p>
        </p:txBody>
      </p:sp>
      <p:sp>
        <p:nvSpPr>
          <p:cNvPr id="4" name="Foliennummernplatzhalter 3"/>
          <p:cNvSpPr>
            <a:spLocks noGrp="1"/>
          </p:cNvSpPr>
          <p:nvPr>
            <p:ph type="sldNum" sz="quarter" idx="10"/>
          </p:nvPr>
        </p:nvSpPr>
        <p:spPr/>
        <p:txBody>
          <a:bodyPr/>
          <a:lstStyle/>
          <a:p>
            <a:pPr>
              <a:defRPr/>
            </a:pPr>
            <a:r>
              <a:rPr lang="en-US" dirty="0"/>
              <a:t>-</a:t>
            </a:r>
            <a:fld id="{940F532B-6D73-46A0-9978-CDB652BCADD9}" type="slidenum">
              <a:rPr lang="en-US" smtClean="0"/>
              <a:pPr>
                <a:defRPr/>
              </a:pPr>
              <a:t>15</a:t>
            </a:fld>
            <a:r>
              <a:rPr lang="en-US" dirty="0"/>
              <a:t>-</a:t>
            </a:r>
          </a:p>
        </p:txBody>
      </p:sp>
      <p:sp>
        <p:nvSpPr>
          <p:cNvPr id="6" name="Fußzeilenplatzhalter 5">
            <a:extLst>
              <a:ext uri="{FF2B5EF4-FFF2-40B4-BE49-F238E27FC236}">
                <a16:creationId xmlns:a16="http://schemas.microsoft.com/office/drawing/2014/main" id="{1D3F9675-E8D4-456F-BAC5-CFFCF2460E3B}"/>
              </a:ext>
            </a:extLst>
          </p:cNvPr>
          <p:cNvSpPr>
            <a:spLocks noGrp="1"/>
          </p:cNvSpPr>
          <p:nvPr>
            <p:ph type="ftr" sz="quarter" idx="11"/>
          </p:nvPr>
        </p:nvSpPr>
        <p:spPr>
          <a:xfrm>
            <a:off x="533399" y="6477000"/>
            <a:ext cx="6574671" cy="222250"/>
          </a:xfrm>
        </p:spPr>
        <p:txBody>
          <a:bodyPr/>
          <a:lstStyle/>
          <a:p>
            <a:pPr>
              <a:defRPr/>
            </a:pPr>
            <a:r>
              <a:rPr lang="de-DE" dirty="0"/>
              <a:t>7.3        12/2021                                                             </a:t>
            </a:r>
            <a:r>
              <a:rPr lang="de-DE" sz="1000" dirty="0"/>
              <a:t>Ausbildungsleitfaden Truppausbildung - Truppmannausbildung Teil 2</a:t>
            </a:r>
            <a:r>
              <a:rPr lang="de-DE" dirty="0"/>
              <a:t> </a:t>
            </a:r>
          </a:p>
        </p:txBody>
      </p:sp>
    </p:spTree>
    <p:extLst>
      <p:ext uri="{BB962C8B-B14F-4D97-AF65-F5344CB8AC3E}">
        <p14:creationId xmlns:p14="http://schemas.microsoft.com/office/powerpoint/2010/main" val="3727700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Löscheinsatz</a:t>
            </a:r>
          </a:p>
        </p:txBody>
      </p:sp>
      <p:sp>
        <p:nvSpPr>
          <p:cNvPr id="3" name="Inhaltsplatzhalter 2"/>
          <p:cNvSpPr>
            <a:spLocks noGrp="1"/>
          </p:cNvSpPr>
          <p:nvPr>
            <p:ph idx="1"/>
          </p:nvPr>
        </p:nvSpPr>
        <p:spPr>
          <a:xfrm>
            <a:off x="609600" y="864000"/>
            <a:ext cx="8845550" cy="5316537"/>
          </a:xfrm>
        </p:spPr>
        <p:txBody>
          <a:bodyPr/>
          <a:lstStyle/>
          <a:p>
            <a:pPr marL="0" indent="0">
              <a:spcBef>
                <a:spcPts val="0"/>
              </a:spcBef>
              <a:spcAft>
                <a:spcPts val="0"/>
              </a:spcAft>
              <a:buNone/>
            </a:pPr>
            <a:r>
              <a:rPr lang="de-DE" sz="3200" b="1" dirty="0">
                <a:latin typeface="+mj-lt"/>
              </a:rPr>
              <a:t>Einsatz mit Bereitstellung</a:t>
            </a:r>
            <a:endParaRPr lang="de-DE" sz="3200" dirty="0">
              <a:latin typeface="+mj-lt"/>
            </a:endParaRPr>
          </a:p>
          <a:p>
            <a:pPr marL="0" indent="0">
              <a:spcBef>
                <a:spcPts val="0"/>
              </a:spcBef>
              <a:spcAft>
                <a:spcPts val="0"/>
              </a:spcAft>
              <a:buNone/>
            </a:pPr>
            <a:r>
              <a:rPr lang="de-DE" sz="1800" dirty="0">
                <a:latin typeface="+mj-lt"/>
              </a:rPr>
              <a:t>   </a:t>
            </a:r>
          </a:p>
          <a:p>
            <a:pPr marL="432000" lvl="0" indent="-432000">
              <a:lnSpc>
                <a:spcPts val="3200"/>
              </a:lnSpc>
              <a:spcBef>
                <a:spcPts val="0"/>
              </a:spcBef>
              <a:spcAft>
                <a:spcPts val="1800"/>
              </a:spcAft>
              <a:buFont typeface="Wingdings" panose="05000000000000000000" pitchFamily="2" charset="2"/>
              <a:buChar char="¨"/>
            </a:pPr>
            <a:r>
              <a:rPr lang="de-DE" sz="2400" dirty="0">
                <a:latin typeface="+mj-lt"/>
              </a:rPr>
              <a:t>Ein Einsatz mit Bereitstellung wird durchgeführt, wenn der Einheitsführer nach dem Eintreffen an der Einsatzstelle die Lage zunächst nur soweit feststellen kann, dass er zwar die Wasserentnahmestelle und die Lage des Verteilers, aber noch nicht den Einsatzauftrag, die Einsatzmittel, das Einsatzziel oder den Einsatzweg bestimmen kann.</a:t>
            </a:r>
          </a:p>
          <a:p>
            <a:pPr marL="432000" lvl="0" indent="-432000">
              <a:spcBef>
                <a:spcPts val="0"/>
              </a:spcBef>
              <a:spcAft>
                <a:spcPts val="1200"/>
              </a:spcAft>
              <a:buFont typeface="Wingdings" panose="05000000000000000000" pitchFamily="2" charset="2"/>
              <a:buChar char="¨"/>
            </a:pPr>
            <a:r>
              <a:rPr lang="de-DE" sz="2400" dirty="0">
                <a:latin typeface="+mj-lt"/>
              </a:rPr>
              <a:t>Der Befehl lautet dann: </a:t>
            </a:r>
          </a:p>
          <a:p>
            <a:pPr marL="648000" lvl="0" indent="-216000">
              <a:spcBef>
                <a:spcPts val="0"/>
              </a:spcBef>
              <a:spcAft>
                <a:spcPts val="1200"/>
              </a:spcAft>
              <a:buFont typeface="Arial" panose="020B0604020202020204" pitchFamily="34" charset="0"/>
              <a:buChar char="•"/>
            </a:pPr>
            <a:r>
              <a:rPr lang="de-DE" sz="1800" b="1" dirty="0">
                <a:latin typeface="+mj-lt"/>
              </a:rPr>
              <a:t>Wasserentnahmestelle … </a:t>
            </a:r>
          </a:p>
          <a:p>
            <a:pPr marL="648000" lvl="0" indent="-216000">
              <a:spcBef>
                <a:spcPts val="0"/>
              </a:spcBef>
              <a:spcAft>
                <a:spcPts val="1200"/>
              </a:spcAft>
              <a:buFont typeface="Arial" panose="020B0604020202020204" pitchFamily="34" charset="0"/>
              <a:buChar char="•"/>
            </a:pPr>
            <a:r>
              <a:rPr lang="de-DE" sz="1800" b="1" dirty="0">
                <a:latin typeface="+mj-lt"/>
              </a:rPr>
              <a:t>Lage des Verteilers … </a:t>
            </a:r>
          </a:p>
          <a:p>
            <a:pPr marL="648000" lvl="0" indent="-216000">
              <a:spcBef>
                <a:spcPts val="0"/>
              </a:spcBef>
              <a:spcAft>
                <a:spcPts val="1200"/>
              </a:spcAft>
              <a:buFont typeface="Arial" panose="020B0604020202020204" pitchFamily="34" charset="0"/>
              <a:buChar char="•"/>
            </a:pPr>
            <a:r>
              <a:rPr lang="de-DE" sz="1800" b="1" dirty="0">
                <a:latin typeface="+mj-lt"/>
              </a:rPr>
              <a:t>Zum Einsatz fertig!</a:t>
            </a:r>
          </a:p>
        </p:txBody>
      </p:sp>
      <p:sp>
        <p:nvSpPr>
          <p:cNvPr id="4" name="Foliennummernplatzhalter 3"/>
          <p:cNvSpPr>
            <a:spLocks noGrp="1"/>
          </p:cNvSpPr>
          <p:nvPr>
            <p:ph type="sldNum" sz="quarter" idx="10"/>
          </p:nvPr>
        </p:nvSpPr>
        <p:spPr/>
        <p:txBody>
          <a:bodyPr/>
          <a:lstStyle/>
          <a:p>
            <a:pPr>
              <a:defRPr/>
            </a:pPr>
            <a:r>
              <a:rPr lang="en-US" dirty="0"/>
              <a:t>-</a:t>
            </a:r>
            <a:fld id="{940F532B-6D73-46A0-9978-CDB652BCADD9}" type="slidenum">
              <a:rPr lang="en-US" smtClean="0"/>
              <a:pPr>
                <a:defRPr/>
              </a:pPr>
              <a:t>16</a:t>
            </a:fld>
            <a:r>
              <a:rPr lang="en-US" dirty="0"/>
              <a:t>-</a:t>
            </a:r>
          </a:p>
        </p:txBody>
      </p:sp>
      <p:sp>
        <p:nvSpPr>
          <p:cNvPr id="6" name="Fußzeilenplatzhalter 5">
            <a:extLst>
              <a:ext uri="{FF2B5EF4-FFF2-40B4-BE49-F238E27FC236}">
                <a16:creationId xmlns:a16="http://schemas.microsoft.com/office/drawing/2014/main" id="{1D3F9675-E8D4-456F-BAC5-CFFCF2460E3B}"/>
              </a:ext>
            </a:extLst>
          </p:cNvPr>
          <p:cNvSpPr>
            <a:spLocks noGrp="1"/>
          </p:cNvSpPr>
          <p:nvPr>
            <p:ph type="ftr" sz="quarter" idx="11"/>
          </p:nvPr>
        </p:nvSpPr>
        <p:spPr>
          <a:xfrm>
            <a:off x="533399" y="6477000"/>
            <a:ext cx="6574671" cy="222250"/>
          </a:xfrm>
        </p:spPr>
        <p:txBody>
          <a:bodyPr/>
          <a:lstStyle/>
          <a:p>
            <a:pPr>
              <a:defRPr/>
            </a:pPr>
            <a:r>
              <a:rPr lang="de-DE" dirty="0"/>
              <a:t>7.3        12/2021                                                             </a:t>
            </a:r>
            <a:r>
              <a:rPr lang="de-DE" sz="1000" dirty="0"/>
              <a:t>Ausbildungsleitfaden Truppausbildung - Truppmannausbildung Teil 2</a:t>
            </a:r>
            <a:r>
              <a:rPr lang="de-DE" dirty="0"/>
              <a:t> </a:t>
            </a:r>
          </a:p>
        </p:txBody>
      </p:sp>
    </p:spTree>
    <p:extLst>
      <p:ext uri="{BB962C8B-B14F-4D97-AF65-F5344CB8AC3E}">
        <p14:creationId xmlns:p14="http://schemas.microsoft.com/office/powerpoint/2010/main" val="3398075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Löscheinsatz</a:t>
            </a:r>
          </a:p>
        </p:txBody>
      </p:sp>
      <p:sp>
        <p:nvSpPr>
          <p:cNvPr id="3" name="Inhaltsplatzhalter 2"/>
          <p:cNvSpPr>
            <a:spLocks noGrp="1"/>
          </p:cNvSpPr>
          <p:nvPr>
            <p:ph idx="1"/>
          </p:nvPr>
        </p:nvSpPr>
        <p:spPr>
          <a:xfrm>
            <a:off x="609600" y="864000"/>
            <a:ext cx="8845550" cy="5316537"/>
          </a:xfrm>
        </p:spPr>
        <p:txBody>
          <a:bodyPr/>
          <a:lstStyle/>
          <a:p>
            <a:pPr marL="0" indent="0">
              <a:spcBef>
                <a:spcPts val="0"/>
              </a:spcBef>
              <a:spcAft>
                <a:spcPts val="0"/>
              </a:spcAft>
              <a:buNone/>
            </a:pPr>
            <a:r>
              <a:rPr lang="de-DE" sz="3200" b="1" dirty="0">
                <a:latin typeface="+mj-lt"/>
              </a:rPr>
              <a:t>Einsatz ohne Bereitstellung</a:t>
            </a:r>
            <a:endParaRPr lang="de-DE" sz="3200" dirty="0">
              <a:latin typeface="+mj-lt"/>
            </a:endParaRPr>
          </a:p>
          <a:p>
            <a:pPr marL="0" indent="0">
              <a:spcBef>
                <a:spcPts val="0"/>
              </a:spcBef>
              <a:spcAft>
                <a:spcPts val="0"/>
              </a:spcAft>
              <a:buNone/>
            </a:pPr>
            <a:r>
              <a:rPr lang="de-DE" sz="1800" dirty="0">
                <a:latin typeface="+mj-lt"/>
              </a:rPr>
              <a:t>   </a:t>
            </a:r>
          </a:p>
          <a:p>
            <a:pPr marL="432000" lvl="0" indent="-432000">
              <a:lnSpc>
                <a:spcPts val="3100"/>
              </a:lnSpc>
              <a:spcBef>
                <a:spcPts val="0"/>
              </a:spcBef>
              <a:spcAft>
                <a:spcPts val="1800"/>
              </a:spcAft>
              <a:buFont typeface="Wingdings" panose="05000000000000000000" pitchFamily="2" charset="2"/>
              <a:buChar char="¨"/>
            </a:pPr>
            <a:r>
              <a:rPr lang="de-DE" sz="2400" dirty="0">
                <a:latin typeface="Arial" panose="020B0604020202020204" pitchFamily="34" charset="0"/>
                <a:cs typeface="Arial" panose="020B0604020202020204" pitchFamily="34" charset="0"/>
              </a:rPr>
              <a:t>Nur wenn ausreichende Informationen zur Lage an der Einsatzstelle vorliegen, befiehlt der Einheitsführer einen Einsatz ohne Bereitstellung. </a:t>
            </a:r>
          </a:p>
          <a:p>
            <a:pPr marL="432000" lvl="0" indent="-432000">
              <a:spcBef>
                <a:spcPts val="0"/>
              </a:spcBef>
              <a:spcAft>
                <a:spcPts val="600"/>
              </a:spcAft>
              <a:buFont typeface="Wingdings" panose="05000000000000000000" pitchFamily="2" charset="2"/>
              <a:buChar char="¨"/>
            </a:pPr>
            <a:r>
              <a:rPr lang="de-DE" sz="2400" dirty="0">
                <a:latin typeface="+mj-lt"/>
              </a:rPr>
              <a:t>Der Befehl lautet dann: </a:t>
            </a:r>
          </a:p>
          <a:p>
            <a:pPr marL="648000" lvl="0" indent="-216000">
              <a:spcBef>
                <a:spcPts val="0"/>
              </a:spcBef>
              <a:spcAft>
                <a:spcPts val="500"/>
              </a:spcAft>
              <a:buFont typeface="Arial" panose="020B0604020202020204" pitchFamily="34" charset="0"/>
              <a:buChar char="•"/>
            </a:pPr>
            <a:r>
              <a:rPr lang="de-DE" sz="1800" b="1" dirty="0">
                <a:latin typeface="+mj-lt"/>
              </a:rPr>
              <a:t>Wasserentnahmestelle … </a:t>
            </a:r>
          </a:p>
          <a:p>
            <a:pPr marL="648000" lvl="0" indent="-216000">
              <a:spcBef>
                <a:spcPts val="0"/>
              </a:spcBef>
              <a:spcAft>
                <a:spcPts val="500"/>
              </a:spcAft>
              <a:buFont typeface="Arial" panose="020B0604020202020204" pitchFamily="34" charset="0"/>
              <a:buChar char="•"/>
            </a:pPr>
            <a:r>
              <a:rPr lang="de-DE" sz="1800" b="1" dirty="0">
                <a:latin typeface="+mj-lt"/>
              </a:rPr>
              <a:t>Lage des Verteilers … </a:t>
            </a:r>
          </a:p>
          <a:p>
            <a:pPr marL="648000" lvl="0" indent="-216000">
              <a:spcBef>
                <a:spcPts val="0"/>
              </a:spcBef>
              <a:spcAft>
                <a:spcPts val="500"/>
              </a:spcAft>
              <a:buFont typeface="Arial" panose="020B0604020202020204" pitchFamily="34" charset="0"/>
              <a:buChar char="•"/>
            </a:pPr>
            <a:r>
              <a:rPr lang="de-DE" sz="1800" b="1" dirty="0">
                <a:latin typeface="+mj-lt"/>
              </a:rPr>
              <a:t>Einheit …</a:t>
            </a:r>
          </a:p>
          <a:p>
            <a:pPr marL="648000" lvl="0" indent="-216000">
              <a:spcBef>
                <a:spcPts val="0"/>
              </a:spcBef>
              <a:spcAft>
                <a:spcPts val="500"/>
              </a:spcAft>
              <a:buFont typeface="Arial" panose="020B0604020202020204" pitchFamily="34" charset="0"/>
              <a:buChar char="•"/>
            </a:pPr>
            <a:r>
              <a:rPr lang="de-DE" sz="1800" b="1" dirty="0">
                <a:latin typeface="+mj-lt"/>
              </a:rPr>
              <a:t>Auftrag …</a:t>
            </a:r>
          </a:p>
          <a:p>
            <a:pPr marL="648000" lvl="0" indent="-216000">
              <a:spcBef>
                <a:spcPts val="0"/>
              </a:spcBef>
              <a:spcAft>
                <a:spcPts val="500"/>
              </a:spcAft>
              <a:buFont typeface="Arial" panose="020B0604020202020204" pitchFamily="34" charset="0"/>
              <a:buChar char="•"/>
            </a:pPr>
            <a:r>
              <a:rPr lang="de-DE" sz="1800" b="1" dirty="0">
                <a:latin typeface="+mj-lt"/>
              </a:rPr>
              <a:t>Mittel …</a:t>
            </a:r>
          </a:p>
          <a:p>
            <a:pPr marL="648000" lvl="0" indent="-216000">
              <a:spcBef>
                <a:spcPts val="0"/>
              </a:spcBef>
              <a:spcAft>
                <a:spcPts val="500"/>
              </a:spcAft>
              <a:buFont typeface="Arial" panose="020B0604020202020204" pitchFamily="34" charset="0"/>
              <a:buChar char="•"/>
            </a:pPr>
            <a:r>
              <a:rPr lang="de-DE" sz="1800" b="1" dirty="0">
                <a:latin typeface="+mj-lt"/>
              </a:rPr>
              <a:t>Ziel …</a:t>
            </a:r>
          </a:p>
          <a:p>
            <a:pPr marL="648000" lvl="0" indent="-216000">
              <a:spcBef>
                <a:spcPts val="0"/>
              </a:spcBef>
              <a:spcAft>
                <a:spcPts val="500"/>
              </a:spcAft>
              <a:buFont typeface="Arial" panose="020B0604020202020204" pitchFamily="34" charset="0"/>
              <a:buChar char="•"/>
            </a:pPr>
            <a:r>
              <a:rPr lang="de-DE" sz="1800" b="1" dirty="0">
                <a:latin typeface="+mj-lt"/>
              </a:rPr>
              <a:t>Weg …</a:t>
            </a:r>
          </a:p>
          <a:p>
            <a:pPr marL="648000" lvl="0" indent="-216000">
              <a:spcBef>
                <a:spcPts val="0"/>
              </a:spcBef>
              <a:spcAft>
                <a:spcPts val="1200"/>
              </a:spcAft>
              <a:buFont typeface="Arial" panose="020B0604020202020204" pitchFamily="34" charset="0"/>
              <a:buChar char="•"/>
            </a:pPr>
            <a:r>
              <a:rPr lang="de-DE" sz="1800" b="1" dirty="0">
                <a:latin typeface="+mj-lt"/>
              </a:rPr>
              <a:t>Vor!</a:t>
            </a:r>
          </a:p>
        </p:txBody>
      </p:sp>
      <p:sp>
        <p:nvSpPr>
          <p:cNvPr id="4" name="Foliennummernplatzhalter 3"/>
          <p:cNvSpPr>
            <a:spLocks noGrp="1"/>
          </p:cNvSpPr>
          <p:nvPr>
            <p:ph type="sldNum" sz="quarter" idx="10"/>
          </p:nvPr>
        </p:nvSpPr>
        <p:spPr/>
        <p:txBody>
          <a:bodyPr/>
          <a:lstStyle/>
          <a:p>
            <a:pPr>
              <a:defRPr/>
            </a:pPr>
            <a:r>
              <a:rPr lang="en-US" dirty="0"/>
              <a:t>-</a:t>
            </a:r>
            <a:fld id="{940F532B-6D73-46A0-9978-CDB652BCADD9}" type="slidenum">
              <a:rPr lang="en-US" smtClean="0"/>
              <a:pPr>
                <a:defRPr/>
              </a:pPr>
              <a:t>17</a:t>
            </a:fld>
            <a:r>
              <a:rPr lang="en-US" dirty="0"/>
              <a:t>-</a:t>
            </a:r>
          </a:p>
        </p:txBody>
      </p:sp>
      <p:sp>
        <p:nvSpPr>
          <p:cNvPr id="6" name="Fußzeilenplatzhalter 5">
            <a:extLst>
              <a:ext uri="{FF2B5EF4-FFF2-40B4-BE49-F238E27FC236}">
                <a16:creationId xmlns:a16="http://schemas.microsoft.com/office/drawing/2014/main" id="{1D3F9675-E8D4-456F-BAC5-CFFCF2460E3B}"/>
              </a:ext>
            </a:extLst>
          </p:cNvPr>
          <p:cNvSpPr>
            <a:spLocks noGrp="1"/>
          </p:cNvSpPr>
          <p:nvPr>
            <p:ph type="ftr" sz="quarter" idx="11"/>
          </p:nvPr>
        </p:nvSpPr>
        <p:spPr>
          <a:xfrm>
            <a:off x="533399" y="6477000"/>
            <a:ext cx="6574671" cy="222250"/>
          </a:xfrm>
        </p:spPr>
        <p:txBody>
          <a:bodyPr/>
          <a:lstStyle/>
          <a:p>
            <a:pPr>
              <a:defRPr/>
            </a:pPr>
            <a:r>
              <a:rPr lang="de-DE" dirty="0"/>
              <a:t>7.3        12/2021                                                             </a:t>
            </a:r>
            <a:r>
              <a:rPr lang="de-DE" sz="1000" dirty="0"/>
              <a:t>Ausbildungsleitfaden Truppausbildung - Truppmannausbildung Teil 2</a:t>
            </a:r>
            <a:r>
              <a:rPr lang="de-DE" dirty="0"/>
              <a:t> </a:t>
            </a:r>
          </a:p>
        </p:txBody>
      </p:sp>
    </p:spTree>
    <p:extLst>
      <p:ext uri="{BB962C8B-B14F-4D97-AF65-F5344CB8AC3E}">
        <p14:creationId xmlns:p14="http://schemas.microsoft.com/office/powerpoint/2010/main" val="931015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Löscheinsatz</a:t>
            </a:r>
          </a:p>
        </p:txBody>
      </p:sp>
      <p:sp>
        <p:nvSpPr>
          <p:cNvPr id="3" name="Inhaltsplatzhalter 2"/>
          <p:cNvSpPr>
            <a:spLocks noGrp="1"/>
          </p:cNvSpPr>
          <p:nvPr>
            <p:ph idx="1"/>
          </p:nvPr>
        </p:nvSpPr>
        <p:spPr>
          <a:xfrm>
            <a:off x="609600" y="864000"/>
            <a:ext cx="8845550" cy="5316537"/>
          </a:xfrm>
        </p:spPr>
        <p:txBody>
          <a:bodyPr/>
          <a:lstStyle/>
          <a:p>
            <a:pPr marL="0" indent="0">
              <a:spcBef>
                <a:spcPts val="0"/>
              </a:spcBef>
              <a:spcAft>
                <a:spcPts val="0"/>
              </a:spcAft>
              <a:buNone/>
            </a:pPr>
            <a:r>
              <a:rPr lang="de-DE" sz="3200" b="1" dirty="0">
                <a:latin typeface="+mj-lt"/>
              </a:rPr>
              <a:t>Einsatztätigkeiten in Truppmann-Funktion</a:t>
            </a:r>
            <a:endParaRPr lang="de-DE" sz="3200" dirty="0">
              <a:latin typeface="+mj-lt"/>
            </a:endParaRPr>
          </a:p>
          <a:p>
            <a:pPr marL="0" indent="0">
              <a:spcBef>
                <a:spcPts val="0"/>
              </a:spcBef>
              <a:spcAft>
                <a:spcPts val="0"/>
              </a:spcAft>
              <a:buNone/>
            </a:pPr>
            <a:r>
              <a:rPr lang="de-DE" sz="1800" dirty="0">
                <a:latin typeface="+mj-lt"/>
              </a:rPr>
              <a:t>   </a:t>
            </a:r>
          </a:p>
          <a:p>
            <a:pPr marL="432000" indent="-432000">
              <a:lnSpc>
                <a:spcPts val="3200"/>
              </a:lnSpc>
              <a:spcBef>
                <a:spcPts val="0"/>
              </a:spcBef>
              <a:spcAft>
                <a:spcPts val="1600"/>
              </a:spcAft>
              <a:buFont typeface="Wingdings" panose="05000000000000000000" pitchFamily="2" charset="2"/>
              <a:buChar char="¨"/>
            </a:pPr>
            <a:r>
              <a:rPr lang="de-DE" sz="2400" dirty="0">
                <a:latin typeface="Arial" panose="020B0604020202020204" pitchFamily="34" charset="0"/>
                <a:cs typeface="Arial" panose="020B0604020202020204" pitchFamily="34" charset="0"/>
              </a:rPr>
              <a:t>Wasserentnahme aus Hydranten</a:t>
            </a:r>
          </a:p>
          <a:p>
            <a:pPr marL="432000" indent="-432000">
              <a:lnSpc>
                <a:spcPts val="3200"/>
              </a:lnSpc>
              <a:spcBef>
                <a:spcPts val="0"/>
              </a:spcBef>
              <a:spcAft>
                <a:spcPts val="1600"/>
              </a:spcAft>
              <a:buFont typeface="Wingdings" panose="05000000000000000000" pitchFamily="2" charset="2"/>
              <a:buChar char="¨"/>
            </a:pPr>
            <a:r>
              <a:rPr lang="de-DE" sz="2400" dirty="0">
                <a:latin typeface="Arial" panose="020B0604020202020204" pitchFamily="34" charset="0"/>
                <a:cs typeface="Arial" panose="020B0604020202020204" pitchFamily="34" charset="0"/>
              </a:rPr>
              <a:t>Wasserentnahme über Saugschläuche</a:t>
            </a:r>
          </a:p>
          <a:p>
            <a:pPr marL="432000" indent="-432000">
              <a:lnSpc>
                <a:spcPts val="3200"/>
              </a:lnSpc>
              <a:spcBef>
                <a:spcPts val="0"/>
              </a:spcBef>
              <a:spcAft>
                <a:spcPts val="1600"/>
              </a:spcAft>
              <a:buFont typeface="Wingdings" panose="05000000000000000000" pitchFamily="2" charset="2"/>
              <a:buChar char="¨"/>
            </a:pPr>
            <a:r>
              <a:rPr lang="de-DE" sz="2400" dirty="0">
                <a:latin typeface="Arial" panose="020B0604020202020204" pitchFamily="34" charset="0"/>
                <a:cs typeface="Arial" panose="020B0604020202020204" pitchFamily="34" charset="0"/>
              </a:rPr>
              <a:t>Einsatz mit C-Strahlrohren</a:t>
            </a:r>
          </a:p>
          <a:p>
            <a:pPr marL="432000" indent="-432000">
              <a:lnSpc>
                <a:spcPts val="3200"/>
              </a:lnSpc>
              <a:spcBef>
                <a:spcPts val="0"/>
              </a:spcBef>
              <a:spcAft>
                <a:spcPts val="1600"/>
              </a:spcAft>
              <a:buFont typeface="Wingdings" panose="05000000000000000000" pitchFamily="2" charset="2"/>
              <a:buChar char="¨"/>
            </a:pPr>
            <a:r>
              <a:rPr lang="de-DE" sz="2400" dirty="0">
                <a:latin typeface="Arial" panose="020B0604020202020204" pitchFamily="34" charset="0"/>
                <a:cs typeface="Arial" panose="020B0604020202020204" pitchFamily="34" charset="0"/>
              </a:rPr>
              <a:t>Einsatz mit B-Strahlrohr</a:t>
            </a:r>
          </a:p>
          <a:p>
            <a:pPr marL="432000" indent="-432000">
              <a:lnSpc>
                <a:spcPts val="3200"/>
              </a:lnSpc>
              <a:spcBef>
                <a:spcPts val="0"/>
              </a:spcBef>
              <a:spcAft>
                <a:spcPts val="1600"/>
              </a:spcAft>
              <a:buFont typeface="Wingdings" panose="05000000000000000000" pitchFamily="2" charset="2"/>
              <a:buChar char="¨"/>
            </a:pPr>
            <a:r>
              <a:rPr lang="de-DE" sz="2400" dirty="0">
                <a:latin typeface="Arial" panose="020B0604020202020204" pitchFamily="34" charset="0"/>
                <a:cs typeface="Arial" panose="020B0604020202020204" pitchFamily="34" charset="0"/>
              </a:rPr>
              <a:t>Einsatz mit Schaumstrahlrohr</a:t>
            </a:r>
          </a:p>
          <a:p>
            <a:pPr marL="432000" indent="-432000">
              <a:lnSpc>
                <a:spcPts val="3200"/>
              </a:lnSpc>
              <a:spcBef>
                <a:spcPts val="0"/>
              </a:spcBef>
              <a:spcAft>
                <a:spcPts val="1600"/>
              </a:spcAft>
              <a:buFont typeface="Wingdings" panose="05000000000000000000" pitchFamily="2" charset="2"/>
              <a:buChar char="¨"/>
            </a:pPr>
            <a:r>
              <a:rPr lang="de-DE" sz="2400" dirty="0">
                <a:latin typeface="Arial" panose="020B0604020202020204" pitchFamily="34" charset="0"/>
                <a:cs typeface="Arial" panose="020B0604020202020204" pitchFamily="34" charset="0"/>
              </a:rPr>
              <a:t>Einsatz mit Schnellangriffseinrichtung</a:t>
            </a:r>
          </a:p>
          <a:p>
            <a:pPr marL="432000" indent="-432000">
              <a:lnSpc>
                <a:spcPts val="3200"/>
              </a:lnSpc>
              <a:spcBef>
                <a:spcPts val="0"/>
              </a:spcBef>
              <a:spcAft>
                <a:spcPts val="1400"/>
              </a:spcAft>
              <a:buFont typeface="Wingdings" panose="05000000000000000000" pitchFamily="2" charset="2"/>
              <a:buChar char="¨"/>
            </a:pPr>
            <a:r>
              <a:rPr lang="de-DE" sz="2400" dirty="0">
                <a:latin typeface="Arial" panose="020B0604020202020204" pitchFamily="34" charset="0"/>
                <a:cs typeface="Arial" panose="020B0604020202020204" pitchFamily="34" charset="0"/>
              </a:rPr>
              <a:t>Rücknahme oder Stellungswechsel von Strahlrohren</a:t>
            </a:r>
          </a:p>
        </p:txBody>
      </p:sp>
      <p:sp>
        <p:nvSpPr>
          <p:cNvPr id="4" name="Foliennummernplatzhalter 3"/>
          <p:cNvSpPr>
            <a:spLocks noGrp="1"/>
          </p:cNvSpPr>
          <p:nvPr>
            <p:ph type="sldNum" sz="quarter" idx="10"/>
          </p:nvPr>
        </p:nvSpPr>
        <p:spPr/>
        <p:txBody>
          <a:bodyPr/>
          <a:lstStyle/>
          <a:p>
            <a:pPr>
              <a:defRPr/>
            </a:pPr>
            <a:r>
              <a:rPr lang="en-US" dirty="0"/>
              <a:t>-</a:t>
            </a:r>
            <a:fld id="{940F532B-6D73-46A0-9978-CDB652BCADD9}" type="slidenum">
              <a:rPr lang="en-US" smtClean="0"/>
              <a:pPr>
                <a:defRPr/>
              </a:pPr>
              <a:t>18</a:t>
            </a:fld>
            <a:r>
              <a:rPr lang="en-US" dirty="0"/>
              <a:t>-</a:t>
            </a:r>
          </a:p>
        </p:txBody>
      </p:sp>
      <p:sp>
        <p:nvSpPr>
          <p:cNvPr id="6" name="Fußzeilenplatzhalter 5">
            <a:extLst>
              <a:ext uri="{FF2B5EF4-FFF2-40B4-BE49-F238E27FC236}">
                <a16:creationId xmlns:a16="http://schemas.microsoft.com/office/drawing/2014/main" id="{1D3F9675-E8D4-456F-BAC5-CFFCF2460E3B}"/>
              </a:ext>
            </a:extLst>
          </p:cNvPr>
          <p:cNvSpPr>
            <a:spLocks noGrp="1"/>
          </p:cNvSpPr>
          <p:nvPr>
            <p:ph type="ftr" sz="quarter" idx="11"/>
          </p:nvPr>
        </p:nvSpPr>
        <p:spPr>
          <a:xfrm>
            <a:off x="533399" y="6477000"/>
            <a:ext cx="6574671" cy="222250"/>
          </a:xfrm>
        </p:spPr>
        <p:txBody>
          <a:bodyPr/>
          <a:lstStyle/>
          <a:p>
            <a:pPr>
              <a:defRPr/>
            </a:pPr>
            <a:r>
              <a:rPr lang="de-DE" dirty="0"/>
              <a:t>7.3        12/2021                                                             </a:t>
            </a:r>
            <a:r>
              <a:rPr lang="de-DE" sz="1000" dirty="0"/>
              <a:t>Ausbildungsleitfaden Truppausbildung - Truppmannausbildung Teil 2</a:t>
            </a:r>
            <a:r>
              <a:rPr lang="de-DE" dirty="0"/>
              <a:t> </a:t>
            </a:r>
          </a:p>
        </p:txBody>
      </p:sp>
    </p:spTree>
    <p:extLst>
      <p:ext uri="{BB962C8B-B14F-4D97-AF65-F5344CB8AC3E}">
        <p14:creationId xmlns:p14="http://schemas.microsoft.com/office/powerpoint/2010/main" val="2497484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Löscheinsatz</a:t>
            </a:r>
          </a:p>
        </p:txBody>
      </p:sp>
      <p:sp>
        <p:nvSpPr>
          <p:cNvPr id="3" name="Inhaltsplatzhalter 2"/>
          <p:cNvSpPr>
            <a:spLocks noGrp="1"/>
          </p:cNvSpPr>
          <p:nvPr>
            <p:ph idx="1"/>
          </p:nvPr>
        </p:nvSpPr>
        <p:spPr>
          <a:xfrm>
            <a:off x="609601" y="864000"/>
            <a:ext cx="8845549" cy="5452824"/>
          </a:xfrm>
        </p:spPr>
        <p:txBody>
          <a:bodyPr numCol="1"/>
          <a:lstStyle/>
          <a:p>
            <a:pPr marL="0" lvl="0" indent="0">
              <a:spcBef>
                <a:spcPts val="0"/>
              </a:spcBef>
              <a:spcAft>
                <a:spcPts val="1200"/>
              </a:spcAft>
              <a:buClr>
                <a:srgbClr val="FF0000"/>
              </a:buClr>
              <a:buNone/>
            </a:pPr>
            <a:r>
              <a:rPr lang="de-DE" sz="2400" b="1" dirty="0">
                <a:latin typeface="Arial" panose="020B0604020202020204" pitchFamily="34" charset="0"/>
                <a:cs typeface="Arial" panose="020B0604020202020204" pitchFamily="34" charset="0"/>
              </a:rPr>
              <a:t>Zusammenfassung</a:t>
            </a:r>
          </a:p>
          <a:p>
            <a:pPr marL="360000" lvl="0" indent="-360000">
              <a:lnSpc>
                <a:spcPts val="2800"/>
              </a:lnSpc>
              <a:spcBef>
                <a:spcPts val="0"/>
              </a:spcBef>
              <a:spcAft>
                <a:spcPts val="2400"/>
              </a:spcAft>
              <a:buFont typeface="Wingdings" panose="05000000000000000000" pitchFamily="2" charset="2"/>
              <a:buChar char="¨"/>
            </a:pPr>
            <a:r>
              <a:rPr lang="de-DE" sz="2000" dirty="0">
                <a:latin typeface="Arial" panose="020B0604020202020204" pitchFamily="34" charset="0"/>
                <a:cs typeface="Arial" panose="020B0604020202020204" pitchFamily="34" charset="0"/>
              </a:rPr>
              <a:t>Die Teilnehmer müssen die in der Truppmannausbildung Teil 1 erworbenen Fertigkeiten - auch im Zivilschutz und in der Katastrophen-hilfe - selbstständig und fachlich richtig anwenden können.</a:t>
            </a:r>
          </a:p>
          <a:p>
            <a:pPr marL="0" lvl="0" indent="0">
              <a:spcBef>
                <a:spcPts val="600"/>
              </a:spcBef>
              <a:spcAft>
                <a:spcPts val="1200"/>
              </a:spcAft>
              <a:buClr>
                <a:srgbClr val="FF0000"/>
              </a:buClr>
              <a:buNone/>
            </a:pPr>
            <a:r>
              <a:rPr lang="de-DE" sz="2400" b="1" dirty="0">
                <a:latin typeface="Arial" panose="020B0604020202020204" pitchFamily="34" charset="0"/>
                <a:cs typeface="Arial" panose="020B0604020202020204" pitchFamily="34" charset="0"/>
              </a:rPr>
              <a:t>Erfolgskontrolle</a:t>
            </a:r>
          </a:p>
          <a:p>
            <a:pPr marL="360000" lvl="0" indent="-360000">
              <a:spcBef>
                <a:spcPts val="0"/>
              </a:spcBef>
              <a:spcAft>
                <a:spcPts val="1200"/>
              </a:spcAft>
              <a:buFont typeface="Wingdings" panose="05000000000000000000" pitchFamily="2" charset="2"/>
              <a:buChar char="¨"/>
            </a:pPr>
            <a:r>
              <a:rPr lang="de-DE" sz="2000" dirty="0">
                <a:latin typeface="+mj-lt"/>
              </a:rPr>
              <a:t>Begriff</a:t>
            </a:r>
          </a:p>
          <a:p>
            <a:pPr marL="360000" lvl="0" indent="-360000">
              <a:spcBef>
                <a:spcPts val="0"/>
              </a:spcBef>
              <a:spcAft>
                <a:spcPts val="1200"/>
              </a:spcAft>
              <a:buFont typeface="Wingdings" panose="05000000000000000000" pitchFamily="2" charset="2"/>
              <a:buChar char="¨"/>
            </a:pPr>
            <a:r>
              <a:rPr lang="de-DE" sz="2000" dirty="0">
                <a:latin typeface="+mj-lt"/>
              </a:rPr>
              <a:t>Taktische Einheiten</a:t>
            </a:r>
          </a:p>
          <a:p>
            <a:pPr marL="360000" lvl="0" indent="-360000">
              <a:spcBef>
                <a:spcPts val="0"/>
              </a:spcBef>
              <a:spcAft>
                <a:spcPts val="1200"/>
              </a:spcAft>
              <a:buFont typeface="Wingdings" panose="05000000000000000000" pitchFamily="2" charset="2"/>
              <a:buChar char="¨"/>
            </a:pPr>
            <a:r>
              <a:rPr lang="de-DE" sz="2000" dirty="0">
                <a:latin typeface="+mj-lt"/>
              </a:rPr>
              <a:t>Feuerwehr-Dienstvorschrift 1 (FwDV 1)</a:t>
            </a:r>
          </a:p>
          <a:p>
            <a:pPr marL="360000" indent="-360000">
              <a:spcBef>
                <a:spcPts val="0"/>
              </a:spcBef>
              <a:spcAft>
                <a:spcPts val="2400"/>
              </a:spcAft>
              <a:buFont typeface="Wingdings" panose="05000000000000000000" pitchFamily="2" charset="2"/>
              <a:buChar char="¨"/>
            </a:pPr>
            <a:r>
              <a:rPr lang="de-DE" sz="2000" dirty="0">
                <a:latin typeface="+mj-lt"/>
              </a:rPr>
              <a:t>Feuerwehr-Dienstvorschrift 3 (FwDV 3)</a:t>
            </a:r>
            <a:endParaRPr lang="de-DE" sz="2000" dirty="0">
              <a:latin typeface="Arial" panose="020B0604020202020204" pitchFamily="34" charset="0"/>
              <a:cs typeface="Arial" panose="020B0604020202020204" pitchFamily="34" charset="0"/>
            </a:endParaRPr>
          </a:p>
          <a:p>
            <a:pPr marL="0" lvl="0" indent="0">
              <a:spcBef>
                <a:spcPts val="600"/>
              </a:spcBef>
              <a:spcAft>
                <a:spcPts val="1200"/>
              </a:spcAft>
              <a:buClr>
                <a:srgbClr val="FF0000"/>
              </a:buClr>
              <a:buNone/>
            </a:pPr>
            <a:r>
              <a:rPr lang="de-DE" sz="2400" b="1" dirty="0">
                <a:latin typeface="Arial" panose="020B0604020202020204" pitchFamily="34" charset="0"/>
                <a:cs typeface="Arial" panose="020B0604020202020204" pitchFamily="34" charset="0"/>
              </a:rPr>
              <a:t>Beantwortung von Fragen</a:t>
            </a:r>
          </a:p>
          <a:p>
            <a:pPr marL="360000" lvl="0" indent="-360000">
              <a:spcBef>
                <a:spcPts val="0"/>
              </a:spcBef>
              <a:buFont typeface="Wingdings" panose="05000000000000000000" pitchFamily="2" charset="2"/>
              <a:buChar char="¨"/>
            </a:pPr>
            <a:r>
              <a:rPr lang="de-DE" sz="2000" dirty="0">
                <a:latin typeface="Arial" panose="020B0604020202020204" pitchFamily="34" charset="0"/>
                <a:cs typeface="Arial" panose="020B0604020202020204" pitchFamily="34" charset="0"/>
              </a:rPr>
              <a:t>…</a:t>
            </a:r>
          </a:p>
        </p:txBody>
      </p:sp>
      <p:sp>
        <p:nvSpPr>
          <p:cNvPr id="4" name="Foliennummernplatzhalter 3"/>
          <p:cNvSpPr>
            <a:spLocks noGrp="1"/>
          </p:cNvSpPr>
          <p:nvPr>
            <p:ph type="sldNum" sz="quarter" idx="10"/>
          </p:nvPr>
        </p:nvSpPr>
        <p:spPr>
          <a:xfrm>
            <a:off x="8334530" y="6477000"/>
            <a:ext cx="1120619" cy="222250"/>
          </a:xfrm>
        </p:spPr>
        <p:txBody>
          <a:bodyPr/>
          <a:lstStyle/>
          <a:p>
            <a:pPr>
              <a:defRPr/>
            </a:pPr>
            <a:r>
              <a:rPr lang="en-US" dirty="0"/>
              <a:t>-</a:t>
            </a:r>
            <a:fld id="{940F532B-6D73-46A0-9978-CDB652BCADD9}" type="slidenum">
              <a:rPr lang="en-US" smtClean="0"/>
              <a:pPr>
                <a:defRPr/>
              </a:pPr>
              <a:t>19</a:t>
            </a:fld>
            <a:r>
              <a:rPr lang="en-US" dirty="0"/>
              <a:t>-</a:t>
            </a:r>
          </a:p>
        </p:txBody>
      </p:sp>
      <p:sp>
        <p:nvSpPr>
          <p:cNvPr id="6" name="Fußzeilenplatzhalter 5">
            <a:extLst>
              <a:ext uri="{FF2B5EF4-FFF2-40B4-BE49-F238E27FC236}">
                <a16:creationId xmlns:a16="http://schemas.microsoft.com/office/drawing/2014/main" id="{36074E69-D338-4A8D-B4B7-82A87D5E35EB}"/>
              </a:ext>
            </a:extLst>
          </p:cNvPr>
          <p:cNvSpPr>
            <a:spLocks noGrp="1"/>
          </p:cNvSpPr>
          <p:nvPr>
            <p:ph type="ftr" sz="quarter" idx="11"/>
          </p:nvPr>
        </p:nvSpPr>
        <p:spPr>
          <a:xfrm>
            <a:off x="533399" y="6477000"/>
            <a:ext cx="7489441" cy="222250"/>
          </a:xfrm>
        </p:spPr>
        <p:txBody>
          <a:bodyPr/>
          <a:lstStyle/>
          <a:p>
            <a:pPr>
              <a:defRPr/>
            </a:pPr>
            <a:r>
              <a:rPr lang="de-DE" dirty="0"/>
              <a:t>7.3        12/2021                                                             </a:t>
            </a:r>
            <a:r>
              <a:rPr lang="de-DE" sz="1000" dirty="0"/>
              <a:t>Ausbildungsleitfaden Truppausbildung - Truppmannausbildung Teil 2</a:t>
            </a:r>
            <a:r>
              <a:rPr lang="de-DE" dirty="0"/>
              <a:t> </a:t>
            </a:r>
          </a:p>
        </p:txBody>
      </p:sp>
    </p:spTree>
    <p:extLst>
      <p:ext uri="{BB962C8B-B14F-4D97-AF65-F5344CB8AC3E}">
        <p14:creationId xmlns:p14="http://schemas.microsoft.com/office/powerpoint/2010/main" val="2975542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242596"/>
            <a:ext cx="4800600" cy="320350"/>
          </a:xfrm>
        </p:spPr>
        <p:txBody>
          <a:bodyPr/>
          <a:lstStyle/>
          <a:p>
            <a:r>
              <a:rPr lang="de-DE" dirty="0"/>
              <a:t>Löscheinsatz</a:t>
            </a:r>
          </a:p>
        </p:txBody>
      </p:sp>
      <p:sp>
        <p:nvSpPr>
          <p:cNvPr id="3" name="Inhaltsplatzhalter 2"/>
          <p:cNvSpPr>
            <a:spLocks noGrp="1"/>
          </p:cNvSpPr>
          <p:nvPr>
            <p:ph idx="1"/>
          </p:nvPr>
        </p:nvSpPr>
        <p:spPr>
          <a:xfrm>
            <a:off x="609600" y="864000"/>
            <a:ext cx="8845800" cy="5287963"/>
          </a:xfrm>
        </p:spPr>
        <p:txBody>
          <a:bodyPr/>
          <a:lstStyle/>
          <a:p>
            <a:pPr marL="0" indent="0">
              <a:spcBef>
                <a:spcPts val="0"/>
              </a:spcBef>
              <a:buNone/>
            </a:pPr>
            <a:r>
              <a:rPr lang="de-DE" sz="3200" b="1" dirty="0">
                <a:latin typeface="Arial" panose="020B0604020202020204" pitchFamily="34" charset="0"/>
                <a:cs typeface="Arial" panose="020B0604020202020204" pitchFamily="34" charset="0"/>
              </a:rPr>
              <a:t>Lernziel</a:t>
            </a:r>
          </a:p>
          <a:p>
            <a:pPr marL="0" indent="0">
              <a:spcBef>
                <a:spcPts val="0"/>
              </a:spcBef>
              <a:buNone/>
            </a:pPr>
            <a:r>
              <a:rPr lang="de-DE" sz="1800" dirty="0">
                <a:solidFill>
                  <a:srgbClr val="0070C0"/>
                </a:solidFill>
                <a:latin typeface="Arial" panose="020B0604020202020204" pitchFamily="34" charset="0"/>
                <a:cs typeface="Arial" panose="020B0604020202020204" pitchFamily="34" charset="0"/>
              </a:rPr>
              <a:t>  </a:t>
            </a:r>
          </a:p>
          <a:p>
            <a:pPr marL="432000" indent="-432000">
              <a:lnSpc>
                <a:spcPts val="3200"/>
              </a:lnSpc>
              <a:spcBef>
                <a:spcPts val="0"/>
              </a:spcBef>
              <a:buFont typeface="Wingdings" panose="05000000000000000000" pitchFamily="2" charset="2"/>
              <a:buChar char="¨"/>
            </a:pPr>
            <a:r>
              <a:rPr lang="de-DE" sz="2400" dirty="0">
                <a:latin typeface="Arial" panose="020B0604020202020204" pitchFamily="34" charset="0"/>
                <a:cs typeface="Arial" panose="020B0604020202020204" pitchFamily="34" charset="0"/>
              </a:rPr>
              <a:t>Die Teilnehmer müssen die in der Truppmannausbildung Teil 1 erworbenen Fertigkeiten - auch im Zivilschutz und in der Katastrophenhilfe - selbstständig und fachlich richtig anwenden können. </a:t>
            </a:r>
          </a:p>
        </p:txBody>
      </p:sp>
      <p:sp>
        <p:nvSpPr>
          <p:cNvPr id="4" name="Foliennummernplatzhalter 3"/>
          <p:cNvSpPr>
            <a:spLocks noGrp="1"/>
          </p:cNvSpPr>
          <p:nvPr>
            <p:ph type="sldNum" sz="quarter" idx="10"/>
          </p:nvPr>
        </p:nvSpPr>
        <p:spPr/>
        <p:txBody>
          <a:bodyPr/>
          <a:lstStyle/>
          <a:p>
            <a:pPr>
              <a:defRPr/>
            </a:pPr>
            <a:r>
              <a:rPr lang="en-US" dirty="0"/>
              <a:t>-</a:t>
            </a:r>
            <a:fld id="{940F532B-6D73-46A0-9978-CDB652BCADD9}" type="slidenum">
              <a:rPr lang="en-US" smtClean="0"/>
              <a:pPr>
                <a:defRPr/>
              </a:pPr>
              <a:t>2</a:t>
            </a:fld>
            <a:r>
              <a:rPr lang="en-US" dirty="0"/>
              <a:t>-</a:t>
            </a:r>
          </a:p>
        </p:txBody>
      </p:sp>
      <p:sp>
        <p:nvSpPr>
          <p:cNvPr id="6" name="Fußzeilenplatzhalter 5">
            <a:extLst>
              <a:ext uri="{FF2B5EF4-FFF2-40B4-BE49-F238E27FC236}">
                <a16:creationId xmlns:a16="http://schemas.microsoft.com/office/drawing/2014/main" id="{5AF12C2F-0F31-4A60-BC46-4E8AC4540BD0}"/>
              </a:ext>
            </a:extLst>
          </p:cNvPr>
          <p:cNvSpPr>
            <a:spLocks noGrp="1"/>
          </p:cNvSpPr>
          <p:nvPr>
            <p:ph type="ftr" sz="quarter" idx="11"/>
          </p:nvPr>
        </p:nvSpPr>
        <p:spPr>
          <a:xfrm>
            <a:off x="533399" y="6477000"/>
            <a:ext cx="7288428" cy="222250"/>
          </a:xfrm>
        </p:spPr>
        <p:txBody>
          <a:bodyPr/>
          <a:lstStyle/>
          <a:p>
            <a:pPr>
              <a:defRPr/>
            </a:pPr>
            <a:r>
              <a:rPr lang="de-DE" dirty="0"/>
              <a:t>7.3        12/2021                                                             </a:t>
            </a:r>
            <a:r>
              <a:rPr lang="de-DE" sz="1000" dirty="0"/>
              <a:t>Ausbildungsleitfaden Truppausbildung - Truppmannausbildung Teil 2 </a:t>
            </a:r>
          </a:p>
        </p:txBody>
      </p:sp>
    </p:spTree>
    <p:extLst>
      <p:ext uri="{BB962C8B-B14F-4D97-AF65-F5344CB8AC3E}">
        <p14:creationId xmlns:p14="http://schemas.microsoft.com/office/powerpoint/2010/main" val="3289644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dirty="0"/>
              <a:t>Löscheinsatz</a:t>
            </a:r>
          </a:p>
        </p:txBody>
      </p:sp>
      <p:sp>
        <p:nvSpPr>
          <p:cNvPr id="5" name="Inhaltsplatzhalter 4"/>
          <p:cNvSpPr>
            <a:spLocks noGrp="1"/>
          </p:cNvSpPr>
          <p:nvPr>
            <p:ph idx="1"/>
          </p:nvPr>
        </p:nvSpPr>
        <p:spPr>
          <a:xfrm>
            <a:off x="609600" y="864000"/>
            <a:ext cx="8845800" cy="5164139"/>
          </a:xfrm>
        </p:spPr>
        <p:txBody>
          <a:bodyPr/>
          <a:lstStyle/>
          <a:p>
            <a:pPr marL="0" indent="0">
              <a:spcBef>
                <a:spcPts val="0"/>
              </a:spcBef>
              <a:buNone/>
            </a:pPr>
            <a:r>
              <a:rPr lang="de-DE" sz="3200" b="1" dirty="0">
                <a:latin typeface="+mj-lt"/>
              </a:rPr>
              <a:t>Inhalt der Ausbildungseinheit</a:t>
            </a:r>
            <a:endParaRPr lang="de-DE" sz="3200" dirty="0">
              <a:latin typeface="+mj-lt"/>
            </a:endParaRPr>
          </a:p>
          <a:p>
            <a:pPr marL="0" indent="0">
              <a:spcBef>
                <a:spcPts val="0"/>
              </a:spcBef>
              <a:buNone/>
            </a:pPr>
            <a:r>
              <a:rPr lang="de-DE" sz="1800" dirty="0">
                <a:latin typeface="+mj-lt"/>
              </a:rPr>
              <a:t>  </a:t>
            </a:r>
          </a:p>
          <a:p>
            <a:pPr marL="432000" lvl="0" indent="-432000">
              <a:spcBef>
                <a:spcPts val="0"/>
              </a:spcBef>
              <a:spcAft>
                <a:spcPts val="2400"/>
              </a:spcAft>
              <a:buFont typeface="Wingdings" panose="05000000000000000000" pitchFamily="2" charset="2"/>
              <a:buChar char="¨"/>
            </a:pPr>
            <a:r>
              <a:rPr lang="de-DE" sz="2400" dirty="0">
                <a:latin typeface="+mj-lt"/>
              </a:rPr>
              <a:t>Begriff</a:t>
            </a:r>
          </a:p>
          <a:p>
            <a:pPr marL="432000" lvl="0" indent="-432000">
              <a:spcBef>
                <a:spcPts val="0"/>
              </a:spcBef>
              <a:spcAft>
                <a:spcPts val="2400"/>
              </a:spcAft>
              <a:buFont typeface="Wingdings" panose="05000000000000000000" pitchFamily="2" charset="2"/>
              <a:buChar char="¨"/>
            </a:pPr>
            <a:r>
              <a:rPr lang="de-DE" sz="2400" dirty="0">
                <a:latin typeface="+mj-lt"/>
              </a:rPr>
              <a:t>Taktische Einheiten</a:t>
            </a:r>
          </a:p>
          <a:p>
            <a:pPr marL="432000" lvl="0" indent="-432000">
              <a:lnSpc>
                <a:spcPts val="3200"/>
              </a:lnSpc>
              <a:spcBef>
                <a:spcPts val="0"/>
              </a:spcBef>
              <a:spcAft>
                <a:spcPts val="2400"/>
              </a:spcAft>
              <a:buFont typeface="Wingdings" panose="05000000000000000000" pitchFamily="2" charset="2"/>
              <a:buChar char="¨"/>
            </a:pPr>
            <a:r>
              <a:rPr lang="de-DE" sz="2400" dirty="0">
                <a:latin typeface="+mj-lt"/>
              </a:rPr>
              <a:t>Feuerwehr-Dienstvorschrift 1 (FwDV 1)</a:t>
            </a:r>
          </a:p>
          <a:p>
            <a:pPr marL="432000" lvl="0" indent="-432000">
              <a:lnSpc>
                <a:spcPts val="3200"/>
              </a:lnSpc>
              <a:spcBef>
                <a:spcPts val="0"/>
              </a:spcBef>
              <a:spcAft>
                <a:spcPts val="600"/>
              </a:spcAft>
              <a:buFont typeface="Wingdings" panose="05000000000000000000" pitchFamily="2" charset="2"/>
              <a:buChar char="¨"/>
            </a:pPr>
            <a:r>
              <a:rPr lang="de-DE" sz="2400" dirty="0">
                <a:latin typeface="+mj-lt"/>
              </a:rPr>
              <a:t>Feuerwehr-Dienstvorschrift 3 (FwDV 3)</a:t>
            </a:r>
          </a:p>
        </p:txBody>
      </p:sp>
      <p:sp>
        <p:nvSpPr>
          <p:cNvPr id="2" name="Foliennummernplatzhalter 1"/>
          <p:cNvSpPr>
            <a:spLocks noGrp="1"/>
          </p:cNvSpPr>
          <p:nvPr>
            <p:ph type="sldNum" sz="quarter" idx="10"/>
          </p:nvPr>
        </p:nvSpPr>
        <p:spPr>
          <a:xfrm>
            <a:off x="7391400" y="6477000"/>
            <a:ext cx="2063750" cy="203718"/>
          </a:xfrm>
        </p:spPr>
        <p:txBody>
          <a:bodyPr/>
          <a:lstStyle/>
          <a:p>
            <a:pPr>
              <a:defRPr/>
            </a:pPr>
            <a:r>
              <a:rPr lang="en-US" dirty="0"/>
              <a:t>-</a:t>
            </a:r>
            <a:fld id="{6CDD67AD-7B70-4D74-8B1C-BEEC73B1CB1F}" type="slidenum">
              <a:rPr lang="en-US" smtClean="0"/>
              <a:pPr>
                <a:defRPr/>
              </a:pPr>
              <a:t>3</a:t>
            </a:fld>
            <a:r>
              <a:rPr lang="en-US" dirty="0"/>
              <a:t>-</a:t>
            </a:r>
          </a:p>
        </p:txBody>
      </p:sp>
      <p:sp>
        <p:nvSpPr>
          <p:cNvPr id="6" name="Fußzeilenplatzhalter 5">
            <a:extLst>
              <a:ext uri="{FF2B5EF4-FFF2-40B4-BE49-F238E27FC236}">
                <a16:creationId xmlns:a16="http://schemas.microsoft.com/office/drawing/2014/main" id="{9800666B-576C-4800-B8B9-53E4134A5144}"/>
              </a:ext>
            </a:extLst>
          </p:cNvPr>
          <p:cNvSpPr>
            <a:spLocks noGrp="1"/>
          </p:cNvSpPr>
          <p:nvPr>
            <p:ph type="ftr" sz="quarter" idx="11"/>
          </p:nvPr>
        </p:nvSpPr>
        <p:spPr>
          <a:xfrm>
            <a:off x="533399" y="6477000"/>
            <a:ext cx="7154221" cy="222250"/>
          </a:xfrm>
        </p:spPr>
        <p:txBody>
          <a:bodyPr/>
          <a:lstStyle/>
          <a:p>
            <a:pPr>
              <a:defRPr/>
            </a:pPr>
            <a:r>
              <a:rPr lang="de-DE" dirty="0"/>
              <a:t>7.3        12/2021                                                             </a:t>
            </a:r>
            <a:r>
              <a:rPr lang="de-DE" sz="1000" dirty="0"/>
              <a:t>Ausbildungsleitfaden Truppausbildung - Truppmannausbildung Teil 2 </a:t>
            </a:r>
          </a:p>
        </p:txBody>
      </p:sp>
    </p:spTree>
    <p:extLst>
      <p:ext uri="{BB962C8B-B14F-4D97-AF65-F5344CB8AC3E}">
        <p14:creationId xmlns:p14="http://schemas.microsoft.com/office/powerpoint/2010/main" val="1371675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181946"/>
            <a:ext cx="4800600" cy="381000"/>
          </a:xfrm>
        </p:spPr>
        <p:txBody>
          <a:bodyPr/>
          <a:lstStyle/>
          <a:p>
            <a:r>
              <a:rPr lang="de-DE" dirty="0"/>
              <a:t>Löscheinsatz</a:t>
            </a:r>
          </a:p>
        </p:txBody>
      </p:sp>
      <p:sp>
        <p:nvSpPr>
          <p:cNvPr id="3" name="Inhaltsplatzhalter 2"/>
          <p:cNvSpPr>
            <a:spLocks noGrp="1"/>
          </p:cNvSpPr>
          <p:nvPr>
            <p:ph idx="1"/>
          </p:nvPr>
        </p:nvSpPr>
        <p:spPr>
          <a:xfrm>
            <a:off x="609599" y="864000"/>
            <a:ext cx="9010262" cy="5424833"/>
          </a:xfrm>
        </p:spPr>
        <p:txBody>
          <a:bodyPr/>
          <a:lstStyle/>
          <a:p>
            <a:pPr marL="0" indent="0">
              <a:spcBef>
                <a:spcPts val="0"/>
              </a:spcBef>
              <a:buNone/>
            </a:pPr>
            <a:r>
              <a:rPr lang="de-DE" sz="3200" b="1" dirty="0">
                <a:latin typeface="Arial" panose="020B0604020202020204" pitchFamily="34" charset="0"/>
                <a:cs typeface="Arial" panose="020B0604020202020204" pitchFamily="34" charset="0"/>
              </a:rPr>
              <a:t>Begriff</a:t>
            </a:r>
          </a:p>
          <a:p>
            <a:pPr marL="0" indent="0">
              <a:spcBef>
                <a:spcPts val="0"/>
              </a:spcBef>
              <a:buNone/>
            </a:pPr>
            <a:r>
              <a:rPr lang="de-DE" sz="1800" dirty="0">
                <a:latin typeface="Arial" panose="020B0604020202020204" pitchFamily="34" charset="0"/>
                <a:cs typeface="Arial" panose="020B0604020202020204" pitchFamily="34" charset="0"/>
              </a:rPr>
              <a:t>  </a:t>
            </a:r>
          </a:p>
          <a:p>
            <a:pPr marL="432000" indent="-432000">
              <a:lnSpc>
                <a:spcPts val="3200"/>
              </a:lnSpc>
              <a:spcBef>
                <a:spcPts val="0"/>
              </a:spcBef>
              <a:spcAft>
                <a:spcPts val="600"/>
              </a:spcAft>
              <a:buFont typeface="Wingdings" panose="05000000000000000000" pitchFamily="2" charset="2"/>
              <a:buChar char="¨"/>
            </a:pPr>
            <a:r>
              <a:rPr lang="de-DE" sz="2400" dirty="0">
                <a:latin typeface="Arial" panose="020B0604020202020204" pitchFamily="34" charset="0"/>
                <a:cs typeface="Arial" panose="020B0604020202020204" pitchFamily="34" charset="0"/>
              </a:rPr>
              <a:t>Der Löscheinsatz umfasst alle Einsatztätigkeit der Feuerwehr, bei der Strahlrohre vorgenommen werden, zum Beispiel </a:t>
            </a:r>
          </a:p>
          <a:p>
            <a:pPr marL="720000" indent="-288000">
              <a:lnSpc>
                <a:spcPts val="3200"/>
              </a:lnSpc>
              <a:spcBef>
                <a:spcPts val="0"/>
              </a:spcBef>
              <a:spcAft>
                <a:spcPts val="600"/>
              </a:spcAft>
              <a:buFont typeface="Arial" panose="020B0604020202020204" pitchFamily="34" charset="0"/>
              <a:buChar char="•"/>
            </a:pPr>
            <a:r>
              <a:rPr lang="de-DE" sz="2400" dirty="0">
                <a:latin typeface="Arial" panose="020B0604020202020204" pitchFamily="34" charset="0"/>
                <a:cs typeface="Arial" panose="020B0604020202020204" pitchFamily="34" charset="0"/>
              </a:rPr>
              <a:t>der Löschangriff bei einem Brandeinsatz, </a:t>
            </a:r>
          </a:p>
          <a:p>
            <a:pPr marL="720000" indent="-288000">
              <a:lnSpc>
                <a:spcPts val="3200"/>
              </a:lnSpc>
              <a:spcBef>
                <a:spcPts val="0"/>
              </a:spcBef>
              <a:spcAft>
                <a:spcPts val="600"/>
              </a:spcAft>
              <a:buFont typeface="Arial" panose="020B0604020202020204" pitchFamily="34" charset="0"/>
              <a:buChar char="•"/>
            </a:pPr>
            <a:r>
              <a:rPr lang="de-DE" sz="2400" dirty="0">
                <a:latin typeface="Arial" panose="020B0604020202020204" pitchFamily="34" charset="0"/>
                <a:cs typeface="Arial" panose="020B0604020202020204" pitchFamily="34" charset="0"/>
              </a:rPr>
              <a:t>das Schützen gefährdeter Menschen, </a:t>
            </a:r>
          </a:p>
          <a:p>
            <a:pPr marL="720000" indent="-288000">
              <a:lnSpc>
                <a:spcPts val="3200"/>
              </a:lnSpc>
              <a:spcBef>
                <a:spcPts val="0"/>
              </a:spcBef>
              <a:spcAft>
                <a:spcPts val="600"/>
              </a:spcAft>
              <a:buFont typeface="Arial" panose="020B0604020202020204" pitchFamily="34" charset="0"/>
              <a:buChar char="•"/>
            </a:pPr>
            <a:r>
              <a:rPr lang="de-DE" sz="2400" dirty="0">
                <a:latin typeface="Arial" panose="020B0604020202020204" pitchFamily="34" charset="0"/>
                <a:cs typeface="Arial" panose="020B0604020202020204" pitchFamily="34" charset="0"/>
              </a:rPr>
              <a:t>das Schützen gefährdeter Objekte durch Abriegeln</a:t>
            </a:r>
          </a:p>
          <a:p>
            <a:pPr marL="720000" indent="-288000">
              <a:lnSpc>
                <a:spcPts val="3200"/>
              </a:lnSpc>
              <a:spcBef>
                <a:spcPts val="0"/>
              </a:spcBef>
              <a:spcAft>
                <a:spcPts val="2400"/>
              </a:spcAft>
              <a:buFont typeface="Arial" panose="020B0604020202020204" pitchFamily="34" charset="0"/>
              <a:buChar char="•"/>
            </a:pPr>
            <a:r>
              <a:rPr lang="de-DE" sz="2400" dirty="0">
                <a:latin typeface="Arial" panose="020B0604020202020204" pitchFamily="34" charset="0"/>
                <a:cs typeface="Arial" panose="020B0604020202020204" pitchFamily="34" charset="0"/>
              </a:rPr>
              <a:t>sowie das Niederschlagen, Abdrängen oder Verwirbeln gefährlicher Gase und Dämpfe.</a:t>
            </a:r>
          </a:p>
          <a:p>
            <a:pPr marL="432000" indent="-432000">
              <a:lnSpc>
                <a:spcPts val="3200"/>
              </a:lnSpc>
              <a:spcBef>
                <a:spcPts val="0"/>
              </a:spcBef>
              <a:buFont typeface="Wingdings" panose="05000000000000000000" pitchFamily="2" charset="2"/>
              <a:buChar char="¨"/>
            </a:pPr>
            <a:r>
              <a:rPr lang="de-DE" sz="2400" dirty="0">
                <a:latin typeface="Arial" panose="020B0604020202020204" pitchFamily="34" charset="0"/>
                <a:cs typeface="Arial" panose="020B0604020202020204" pitchFamily="34" charset="0"/>
              </a:rPr>
              <a:t>Der Löscheinsatz beinhaltet auch alle Maßnahmen, die zum Retten oder zum Schutz von betroffenen Personen oder Tieren durchgeführt werden.</a:t>
            </a:r>
          </a:p>
        </p:txBody>
      </p:sp>
      <p:sp>
        <p:nvSpPr>
          <p:cNvPr id="4" name="Foliennummernplatzhalter 3"/>
          <p:cNvSpPr>
            <a:spLocks noGrp="1"/>
          </p:cNvSpPr>
          <p:nvPr>
            <p:ph type="sldNum" sz="quarter" idx="10"/>
          </p:nvPr>
        </p:nvSpPr>
        <p:spPr/>
        <p:txBody>
          <a:bodyPr/>
          <a:lstStyle/>
          <a:p>
            <a:pPr>
              <a:defRPr/>
            </a:pPr>
            <a:r>
              <a:rPr lang="en-US" dirty="0"/>
              <a:t>-</a:t>
            </a:r>
            <a:fld id="{940F532B-6D73-46A0-9978-CDB652BCADD9}" type="slidenum">
              <a:rPr lang="en-US" smtClean="0"/>
              <a:pPr>
                <a:defRPr/>
              </a:pPr>
              <a:t>4</a:t>
            </a:fld>
            <a:r>
              <a:rPr lang="en-US" dirty="0"/>
              <a:t>-</a:t>
            </a:r>
          </a:p>
        </p:txBody>
      </p:sp>
      <p:sp>
        <p:nvSpPr>
          <p:cNvPr id="6" name="Fußzeilenplatzhalter 5">
            <a:extLst>
              <a:ext uri="{FF2B5EF4-FFF2-40B4-BE49-F238E27FC236}">
                <a16:creationId xmlns:a16="http://schemas.microsoft.com/office/drawing/2014/main" id="{5AF12C2F-0F31-4A60-BC46-4E8AC4540BD0}"/>
              </a:ext>
            </a:extLst>
          </p:cNvPr>
          <p:cNvSpPr>
            <a:spLocks noGrp="1"/>
          </p:cNvSpPr>
          <p:nvPr>
            <p:ph type="ftr" sz="quarter" idx="11"/>
          </p:nvPr>
        </p:nvSpPr>
        <p:spPr>
          <a:xfrm>
            <a:off x="533399" y="6477000"/>
            <a:ext cx="7288428" cy="222250"/>
          </a:xfrm>
        </p:spPr>
        <p:txBody>
          <a:bodyPr/>
          <a:lstStyle/>
          <a:p>
            <a:pPr>
              <a:defRPr/>
            </a:pPr>
            <a:r>
              <a:rPr lang="de-DE" dirty="0"/>
              <a:t>7.3        12/2021                                                             </a:t>
            </a:r>
            <a:r>
              <a:rPr lang="de-DE" sz="1000" dirty="0"/>
              <a:t>Ausbildungsleitfaden Truppausbildung - Truppmannausbildung Teil 2 </a:t>
            </a:r>
          </a:p>
        </p:txBody>
      </p:sp>
    </p:spTree>
    <p:extLst>
      <p:ext uri="{BB962C8B-B14F-4D97-AF65-F5344CB8AC3E}">
        <p14:creationId xmlns:p14="http://schemas.microsoft.com/office/powerpoint/2010/main" val="3996176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181946"/>
            <a:ext cx="4800600" cy="381000"/>
          </a:xfrm>
        </p:spPr>
        <p:txBody>
          <a:bodyPr/>
          <a:lstStyle/>
          <a:p>
            <a:r>
              <a:rPr lang="de-DE" dirty="0"/>
              <a:t>Löscheinsatz</a:t>
            </a:r>
          </a:p>
        </p:txBody>
      </p:sp>
      <p:sp>
        <p:nvSpPr>
          <p:cNvPr id="3" name="Inhaltsplatzhalter 2"/>
          <p:cNvSpPr>
            <a:spLocks noGrp="1"/>
          </p:cNvSpPr>
          <p:nvPr>
            <p:ph idx="1"/>
          </p:nvPr>
        </p:nvSpPr>
        <p:spPr>
          <a:xfrm>
            <a:off x="609599" y="864000"/>
            <a:ext cx="8944947" cy="5424833"/>
          </a:xfrm>
        </p:spPr>
        <p:txBody>
          <a:bodyPr/>
          <a:lstStyle/>
          <a:p>
            <a:pPr marL="0" indent="0">
              <a:spcBef>
                <a:spcPts val="0"/>
              </a:spcBef>
              <a:buNone/>
            </a:pPr>
            <a:r>
              <a:rPr lang="de-DE" sz="3200" b="1" dirty="0">
                <a:latin typeface="Arial" panose="020B0604020202020204" pitchFamily="34" charset="0"/>
                <a:cs typeface="Arial" panose="020B0604020202020204" pitchFamily="34" charset="0"/>
              </a:rPr>
              <a:t>Taktische Einheiten</a:t>
            </a:r>
          </a:p>
          <a:p>
            <a:pPr marL="0" indent="0">
              <a:spcBef>
                <a:spcPts val="0"/>
              </a:spcBef>
              <a:buNone/>
            </a:pPr>
            <a:r>
              <a:rPr lang="de-DE" sz="1800" dirty="0">
                <a:latin typeface="Arial" panose="020B0604020202020204" pitchFamily="34" charset="0"/>
                <a:cs typeface="Arial" panose="020B0604020202020204" pitchFamily="34" charset="0"/>
              </a:rPr>
              <a:t>  </a:t>
            </a:r>
          </a:p>
          <a:p>
            <a:pPr marL="432000" indent="-432000">
              <a:lnSpc>
                <a:spcPts val="3200"/>
              </a:lnSpc>
              <a:spcBef>
                <a:spcPts val="0"/>
              </a:spcBef>
              <a:spcAft>
                <a:spcPts val="2400"/>
              </a:spcAft>
              <a:buFont typeface="Wingdings" panose="05000000000000000000" pitchFamily="2" charset="2"/>
              <a:buChar char="¨"/>
            </a:pPr>
            <a:r>
              <a:rPr lang="de-DE" sz="2400" dirty="0">
                <a:latin typeface="+mj-lt"/>
                <a:cs typeface="Arial" panose="020B0604020202020204" pitchFamily="34" charset="0"/>
              </a:rPr>
              <a:t>Bestehen aus </a:t>
            </a:r>
            <a:r>
              <a:rPr lang="de-DE" sz="2400" dirty="0">
                <a:latin typeface="+mj-lt"/>
              </a:rPr>
              <a:t>Führungs- und Einsatzkräften (= Mannschaft).</a:t>
            </a:r>
          </a:p>
          <a:p>
            <a:pPr marL="432000" indent="-432000">
              <a:lnSpc>
                <a:spcPts val="3200"/>
              </a:lnSpc>
              <a:spcBef>
                <a:spcPts val="0"/>
              </a:spcBef>
              <a:spcAft>
                <a:spcPts val="2400"/>
              </a:spcAft>
              <a:buFont typeface="Wingdings" panose="05000000000000000000" pitchFamily="2" charset="2"/>
              <a:buChar char="¨"/>
            </a:pPr>
            <a:r>
              <a:rPr lang="de-DE" sz="2400" dirty="0">
                <a:latin typeface="+mj-lt"/>
              </a:rPr>
              <a:t>und den Fahrzeugen und Geräten (= Einsatzmittel).</a:t>
            </a:r>
            <a:r>
              <a:rPr lang="de-DE" sz="2400" dirty="0">
                <a:latin typeface="+mj-lt"/>
                <a:cs typeface="Arial" panose="020B0604020202020204" pitchFamily="34" charset="0"/>
              </a:rPr>
              <a:t> </a:t>
            </a:r>
          </a:p>
          <a:p>
            <a:pPr marL="432000" indent="-432000">
              <a:lnSpc>
                <a:spcPts val="3200"/>
              </a:lnSpc>
              <a:spcBef>
                <a:spcPts val="0"/>
              </a:spcBef>
              <a:spcAft>
                <a:spcPts val="1200"/>
              </a:spcAft>
              <a:buFont typeface="Wingdings" panose="05000000000000000000" pitchFamily="2" charset="2"/>
              <a:buChar char="¨"/>
            </a:pPr>
            <a:r>
              <a:rPr lang="de-DE" sz="2400" dirty="0">
                <a:latin typeface="Arial" panose="020B0604020202020204" pitchFamily="34" charset="0"/>
                <a:cs typeface="Arial" panose="020B0604020202020204" pitchFamily="34" charset="0"/>
              </a:rPr>
              <a:t>Sie werden nach der Mannschaftsstärke unterschieden in</a:t>
            </a:r>
          </a:p>
          <a:p>
            <a:pPr marL="720000" indent="-288000">
              <a:lnSpc>
                <a:spcPts val="3200"/>
              </a:lnSpc>
              <a:spcBef>
                <a:spcPts val="0"/>
              </a:spcBef>
              <a:spcAft>
                <a:spcPts val="1200"/>
              </a:spcAft>
              <a:buFont typeface="Arial" panose="020B0604020202020204" pitchFamily="34" charset="0"/>
              <a:buChar char="•"/>
            </a:pPr>
            <a:r>
              <a:rPr lang="de-DE" sz="2400" dirty="0">
                <a:latin typeface="Arial" panose="020B0604020202020204" pitchFamily="34" charset="0"/>
                <a:cs typeface="Arial" panose="020B0604020202020204" pitchFamily="34" charset="0"/>
              </a:rPr>
              <a:t>selbstständiger Trupp, </a:t>
            </a:r>
          </a:p>
          <a:p>
            <a:pPr marL="720000" indent="-288000">
              <a:lnSpc>
                <a:spcPts val="3200"/>
              </a:lnSpc>
              <a:spcBef>
                <a:spcPts val="0"/>
              </a:spcBef>
              <a:spcAft>
                <a:spcPts val="1200"/>
              </a:spcAft>
              <a:buFont typeface="Arial" panose="020B0604020202020204" pitchFamily="34" charset="0"/>
              <a:buChar char="•"/>
            </a:pPr>
            <a:r>
              <a:rPr lang="de-DE" sz="2400" dirty="0">
                <a:latin typeface="Arial" panose="020B0604020202020204" pitchFamily="34" charset="0"/>
                <a:cs typeface="Arial" panose="020B0604020202020204" pitchFamily="34" charset="0"/>
              </a:rPr>
              <a:t>Staffel, </a:t>
            </a:r>
          </a:p>
          <a:p>
            <a:pPr marL="720000" indent="-288000">
              <a:lnSpc>
                <a:spcPts val="3200"/>
              </a:lnSpc>
              <a:spcBef>
                <a:spcPts val="0"/>
              </a:spcBef>
              <a:spcAft>
                <a:spcPts val="1200"/>
              </a:spcAft>
              <a:buFont typeface="Arial" panose="020B0604020202020204" pitchFamily="34" charset="0"/>
              <a:buChar char="•"/>
            </a:pPr>
            <a:r>
              <a:rPr lang="de-DE" sz="2400" dirty="0">
                <a:latin typeface="Arial" panose="020B0604020202020204" pitchFamily="34" charset="0"/>
                <a:cs typeface="Arial" panose="020B0604020202020204" pitchFamily="34" charset="0"/>
              </a:rPr>
              <a:t>Gruppe</a:t>
            </a:r>
          </a:p>
          <a:p>
            <a:pPr marL="720000" indent="-288000">
              <a:lnSpc>
                <a:spcPts val="3200"/>
              </a:lnSpc>
              <a:spcBef>
                <a:spcPts val="0"/>
              </a:spcBef>
              <a:spcAft>
                <a:spcPts val="1200"/>
              </a:spcAft>
              <a:buFont typeface="Arial" panose="020B0604020202020204" pitchFamily="34" charset="0"/>
              <a:buChar char="•"/>
            </a:pPr>
            <a:r>
              <a:rPr lang="de-DE" sz="2400" dirty="0">
                <a:latin typeface="Arial" panose="020B0604020202020204" pitchFamily="34" charset="0"/>
                <a:cs typeface="Arial" panose="020B0604020202020204" pitchFamily="34" charset="0"/>
              </a:rPr>
              <a:t>und Zug.</a:t>
            </a:r>
          </a:p>
        </p:txBody>
      </p:sp>
      <p:sp>
        <p:nvSpPr>
          <p:cNvPr id="4" name="Foliennummernplatzhalter 3"/>
          <p:cNvSpPr>
            <a:spLocks noGrp="1"/>
          </p:cNvSpPr>
          <p:nvPr>
            <p:ph type="sldNum" sz="quarter" idx="10"/>
          </p:nvPr>
        </p:nvSpPr>
        <p:spPr/>
        <p:txBody>
          <a:bodyPr/>
          <a:lstStyle/>
          <a:p>
            <a:pPr>
              <a:defRPr/>
            </a:pPr>
            <a:r>
              <a:rPr lang="en-US" dirty="0"/>
              <a:t>-</a:t>
            </a:r>
            <a:fld id="{940F532B-6D73-46A0-9978-CDB652BCADD9}" type="slidenum">
              <a:rPr lang="en-US" smtClean="0"/>
              <a:pPr>
                <a:defRPr/>
              </a:pPr>
              <a:t>5</a:t>
            </a:fld>
            <a:r>
              <a:rPr lang="en-US" dirty="0"/>
              <a:t>-</a:t>
            </a:r>
          </a:p>
        </p:txBody>
      </p:sp>
      <p:sp>
        <p:nvSpPr>
          <p:cNvPr id="6" name="Fußzeilenplatzhalter 5">
            <a:extLst>
              <a:ext uri="{FF2B5EF4-FFF2-40B4-BE49-F238E27FC236}">
                <a16:creationId xmlns:a16="http://schemas.microsoft.com/office/drawing/2014/main" id="{5AF12C2F-0F31-4A60-BC46-4E8AC4540BD0}"/>
              </a:ext>
            </a:extLst>
          </p:cNvPr>
          <p:cNvSpPr>
            <a:spLocks noGrp="1"/>
          </p:cNvSpPr>
          <p:nvPr>
            <p:ph type="ftr" sz="quarter" idx="11"/>
          </p:nvPr>
        </p:nvSpPr>
        <p:spPr>
          <a:xfrm>
            <a:off x="533399" y="6477000"/>
            <a:ext cx="7288428" cy="222250"/>
          </a:xfrm>
        </p:spPr>
        <p:txBody>
          <a:bodyPr/>
          <a:lstStyle/>
          <a:p>
            <a:pPr>
              <a:defRPr/>
            </a:pPr>
            <a:r>
              <a:rPr lang="de-DE" dirty="0"/>
              <a:t>7.3        12/2021                                                             </a:t>
            </a:r>
            <a:r>
              <a:rPr lang="de-DE" sz="1000" dirty="0"/>
              <a:t>Ausbildungsleitfaden Truppausbildung - Truppmannausbildung Teil 2 </a:t>
            </a:r>
          </a:p>
        </p:txBody>
      </p:sp>
    </p:spTree>
    <p:extLst>
      <p:ext uri="{BB962C8B-B14F-4D97-AF65-F5344CB8AC3E}">
        <p14:creationId xmlns:p14="http://schemas.microsoft.com/office/powerpoint/2010/main" val="1938388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Löscheinsatz</a:t>
            </a:r>
          </a:p>
        </p:txBody>
      </p:sp>
      <p:sp>
        <p:nvSpPr>
          <p:cNvPr id="3" name="Inhaltsplatzhalter 2"/>
          <p:cNvSpPr>
            <a:spLocks noGrp="1"/>
          </p:cNvSpPr>
          <p:nvPr>
            <p:ph idx="1"/>
          </p:nvPr>
        </p:nvSpPr>
        <p:spPr>
          <a:xfrm>
            <a:off x="609600" y="864000"/>
            <a:ext cx="8845550" cy="619567"/>
          </a:xfrm>
        </p:spPr>
        <p:txBody>
          <a:bodyPr/>
          <a:lstStyle/>
          <a:p>
            <a:pPr marL="0" indent="0">
              <a:spcBef>
                <a:spcPts val="0"/>
              </a:spcBef>
              <a:spcAft>
                <a:spcPts val="0"/>
              </a:spcAft>
              <a:buNone/>
            </a:pPr>
            <a:r>
              <a:rPr lang="de-DE" sz="3200" b="1" dirty="0">
                <a:latin typeface="+mj-lt"/>
              </a:rPr>
              <a:t>Gliederung der Mannschaft</a:t>
            </a:r>
            <a:endParaRPr lang="de-DE" sz="3200" dirty="0">
              <a:latin typeface="+mj-lt"/>
            </a:endParaRPr>
          </a:p>
          <a:p>
            <a:pPr marL="0" indent="0">
              <a:spcBef>
                <a:spcPts val="0"/>
              </a:spcBef>
              <a:spcAft>
                <a:spcPts val="0"/>
              </a:spcAft>
              <a:buNone/>
            </a:pPr>
            <a:r>
              <a:rPr lang="de-DE" sz="1800" dirty="0">
                <a:solidFill>
                  <a:srgbClr val="0066CC"/>
                </a:solidFill>
                <a:latin typeface="+mj-lt"/>
              </a:rPr>
              <a:t>   </a:t>
            </a:r>
          </a:p>
          <a:p>
            <a:pPr marL="0" lvl="0" indent="0">
              <a:spcBef>
                <a:spcPts val="0"/>
              </a:spcBef>
              <a:spcAft>
                <a:spcPts val="1200"/>
              </a:spcAft>
              <a:buNone/>
            </a:pPr>
            <a:endParaRPr lang="de-DE" sz="2000" dirty="0">
              <a:solidFill>
                <a:srgbClr val="0066CC"/>
              </a:solidFill>
              <a:latin typeface="+mj-lt"/>
            </a:endParaRPr>
          </a:p>
        </p:txBody>
      </p:sp>
      <p:sp>
        <p:nvSpPr>
          <p:cNvPr id="4" name="Foliennummernplatzhalter 3"/>
          <p:cNvSpPr>
            <a:spLocks noGrp="1"/>
          </p:cNvSpPr>
          <p:nvPr>
            <p:ph type="sldNum" sz="quarter" idx="10"/>
          </p:nvPr>
        </p:nvSpPr>
        <p:spPr/>
        <p:txBody>
          <a:bodyPr/>
          <a:lstStyle/>
          <a:p>
            <a:pPr>
              <a:defRPr/>
            </a:pPr>
            <a:r>
              <a:rPr lang="en-US" dirty="0"/>
              <a:t>-</a:t>
            </a:r>
            <a:fld id="{940F532B-6D73-46A0-9978-CDB652BCADD9}" type="slidenum">
              <a:rPr lang="en-US" smtClean="0"/>
              <a:pPr>
                <a:defRPr/>
              </a:pPr>
              <a:t>6</a:t>
            </a:fld>
            <a:r>
              <a:rPr lang="en-US" dirty="0"/>
              <a:t>-</a:t>
            </a:r>
          </a:p>
        </p:txBody>
      </p:sp>
      <p:sp>
        <p:nvSpPr>
          <p:cNvPr id="6" name="Fußzeilenplatzhalter 5">
            <a:extLst>
              <a:ext uri="{FF2B5EF4-FFF2-40B4-BE49-F238E27FC236}">
                <a16:creationId xmlns:a16="http://schemas.microsoft.com/office/drawing/2014/main" id="{1D3F9675-E8D4-456F-BAC5-CFFCF2460E3B}"/>
              </a:ext>
            </a:extLst>
          </p:cNvPr>
          <p:cNvSpPr>
            <a:spLocks noGrp="1"/>
          </p:cNvSpPr>
          <p:nvPr>
            <p:ph type="ftr" sz="quarter" idx="11"/>
          </p:nvPr>
        </p:nvSpPr>
        <p:spPr>
          <a:xfrm>
            <a:off x="533399" y="6477000"/>
            <a:ext cx="6574671" cy="222250"/>
          </a:xfrm>
        </p:spPr>
        <p:txBody>
          <a:bodyPr/>
          <a:lstStyle/>
          <a:p>
            <a:pPr>
              <a:defRPr/>
            </a:pPr>
            <a:r>
              <a:rPr lang="de-DE" dirty="0"/>
              <a:t>7.3        12/2021                                                             </a:t>
            </a:r>
            <a:r>
              <a:rPr lang="de-DE" sz="1000" dirty="0"/>
              <a:t>Ausbildungsleitfaden Truppausbildung - Truppmannausbildung Teil 2</a:t>
            </a:r>
            <a:r>
              <a:rPr lang="de-DE" dirty="0"/>
              <a:t> </a:t>
            </a:r>
          </a:p>
        </p:txBody>
      </p:sp>
      <p:graphicFrame>
        <p:nvGraphicFramePr>
          <p:cNvPr id="8" name="Tabelle 8">
            <a:extLst>
              <a:ext uri="{FF2B5EF4-FFF2-40B4-BE49-F238E27FC236}">
                <a16:creationId xmlns:a16="http://schemas.microsoft.com/office/drawing/2014/main" id="{5316B86B-3D8B-47C8-B099-29EB54AB1EDE}"/>
              </a:ext>
            </a:extLst>
          </p:cNvPr>
          <p:cNvGraphicFramePr>
            <a:graphicFrameLocks noGrp="1"/>
          </p:cNvGraphicFramePr>
          <p:nvPr>
            <p:extLst>
              <p:ext uri="{D42A27DB-BD31-4B8C-83A1-F6EECF244321}">
                <p14:modId xmlns:p14="http://schemas.microsoft.com/office/powerpoint/2010/main" val="390813854"/>
              </p:ext>
            </p:extLst>
          </p:nvPr>
        </p:nvGraphicFramePr>
        <p:xfrm>
          <a:off x="680618" y="1627920"/>
          <a:ext cx="8774532" cy="4366080"/>
        </p:xfrm>
        <a:graphic>
          <a:graphicData uri="http://schemas.openxmlformats.org/drawingml/2006/table">
            <a:tbl>
              <a:tblPr firstRow="1" bandRow="1">
                <a:tableStyleId>{5C22544A-7EE6-4342-B048-85BDC9FD1C3A}</a:tableStyleId>
              </a:tblPr>
              <a:tblGrid>
                <a:gridCol w="3509814">
                  <a:extLst>
                    <a:ext uri="{9D8B030D-6E8A-4147-A177-3AD203B41FA5}">
                      <a16:colId xmlns:a16="http://schemas.microsoft.com/office/drawing/2014/main" val="3323982077"/>
                    </a:ext>
                  </a:extLst>
                </a:gridCol>
                <a:gridCol w="877453">
                  <a:extLst>
                    <a:ext uri="{9D8B030D-6E8A-4147-A177-3AD203B41FA5}">
                      <a16:colId xmlns:a16="http://schemas.microsoft.com/office/drawing/2014/main" val="1531390986"/>
                    </a:ext>
                  </a:extLst>
                </a:gridCol>
                <a:gridCol w="877453">
                  <a:extLst>
                    <a:ext uri="{9D8B030D-6E8A-4147-A177-3AD203B41FA5}">
                      <a16:colId xmlns:a16="http://schemas.microsoft.com/office/drawing/2014/main" val="2811258999"/>
                    </a:ext>
                  </a:extLst>
                </a:gridCol>
                <a:gridCol w="877453">
                  <a:extLst>
                    <a:ext uri="{9D8B030D-6E8A-4147-A177-3AD203B41FA5}">
                      <a16:colId xmlns:a16="http://schemas.microsoft.com/office/drawing/2014/main" val="697017451"/>
                    </a:ext>
                  </a:extLst>
                </a:gridCol>
                <a:gridCol w="877453">
                  <a:extLst>
                    <a:ext uri="{9D8B030D-6E8A-4147-A177-3AD203B41FA5}">
                      <a16:colId xmlns:a16="http://schemas.microsoft.com/office/drawing/2014/main" val="4229754433"/>
                    </a:ext>
                  </a:extLst>
                </a:gridCol>
                <a:gridCol w="877453">
                  <a:extLst>
                    <a:ext uri="{9D8B030D-6E8A-4147-A177-3AD203B41FA5}">
                      <a16:colId xmlns:a16="http://schemas.microsoft.com/office/drawing/2014/main" val="2409509572"/>
                    </a:ext>
                  </a:extLst>
                </a:gridCol>
                <a:gridCol w="877453">
                  <a:extLst>
                    <a:ext uri="{9D8B030D-6E8A-4147-A177-3AD203B41FA5}">
                      <a16:colId xmlns:a16="http://schemas.microsoft.com/office/drawing/2014/main" val="2545048836"/>
                    </a:ext>
                  </a:extLst>
                </a:gridCol>
              </a:tblGrid>
              <a:tr h="370840">
                <a:tc>
                  <a:txBody>
                    <a:bodyPr/>
                    <a:lstStyle/>
                    <a:p>
                      <a:pPr algn="ctr">
                        <a:spcBef>
                          <a:spcPts val="300"/>
                        </a:spcBef>
                        <a:spcAft>
                          <a:spcPts val="300"/>
                        </a:spcAft>
                      </a:pPr>
                      <a:r>
                        <a:rPr lang="de-DE" sz="2400" dirty="0">
                          <a:solidFill>
                            <a:srgbClr val="FFFF00"/>
                          </a:solidFill>
                          <a:latin typeface="Arial" panose="020B0604020202020204" pitchFamily="34" charset="0"/>
                          <a:cs typeface="Arial" panose="020B0604020202020204" pitchFamily="34" charset="0"/>
                        </a:rPr>
                        <a:t>Funktion</a:t>
                      </a:r>
                    </a:p>
                  </a:txBody>
                  <a:tcPr marT="90000" marB="900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gridSpan="3">
                  <a:txBody>
                    <a:bodyPr/>
                    <a:lstStyle/>
                    <a:p>
                      <a:pPr algn="ctr">
                        <a:spcBef>
                          <a:spcPts val="300"/>
                        </a:spcBef>
                        <a:spcAft>
                          <a:spcPts val="300"/>
                        </a:spcAft>
                      </a:pPr>
                      <a:r>
                        <a:rPr lang="de-DE" sz="2400" dirty="0">
                          <a:solidFill>
                            <a:srgbClr val="FFFF00"/>
                          </a:solidFill>
                          <a:latin typeface="Arial" panose="020B0604020202020204" pitchFamily="34" charset="0"/>
                          <a:cs typeface="Arial" panose="020B0604020202020204" pitchFamily="34" charset="0"/>
                        </a:rPr>
                        <a:t>Gruppe</a:t>
                      </a:r>
                    </a:p>
                  </a:txBody>
                  <a:tcPr marT="90000" marB="900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hMerge="1">
                  <a:txBody>
                    <a:bodyPr/>
                    <a:lstStyle/>
                    <a:p>
                      <a:endParaRPr lang="de-DE" dirty="0"/>
                    </a:p>
                  </a:txBody>
                  <a:tcPr/>
                </a:tc>
                <a:tc hMerge="1">
                  <a:txBody>
                    <a:bodyPr/>
                    <a:lstStyle/>
                    <a:p>
                      <a:endParaRPr lang="de-DE" dirty="0"/>
                    </a:p>
                  </a:txBody>
                  <a:tcPr/>
                </a:tc>
                <a:tc gridSpan="3">
                  <a:txBody>
                    <a:bodyPr/>
                    <a:lstStyle/>
                    <a:p>
                      <a:pPr algn="ctr">
                        <a:spcBef>
                          <a:spcPts val="300"/>
                        </a:spcBef>
                        <a:spcAft>
                          <a:spcPts val="300"/>
                        </a:spcAft>
                      </a:pPr>
                      <a:r>
                        <a:rPr lang="de-DE" sz="2400" dirty="0">
                          <a:solidFill>
                            <a:srgbClr val="FFFF00"/>
                          </a:solidFill>
                          <a:latin typeface="Arial" panose="020B0604020202020204" pitchFamily="34" charset="0"/>
                          <a:cs typeface="Arial" panose="020B0604020202020204" pitchFamily="34" charset="0"/>
                        </a:rPr>
                        <a:t>Staffel</a:t>
                      </a:r>
                    </a:p>
                  </a:txBody>
                  <a:tcPr marT="90000" marB="900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0000"/>
                    </a:solidFill>
                  </a:tcPr>
                </a:tc>
                <a:tc hMerge="1">
                  <a:txBody>
                    <a:bodyPr/>
                    <a:lstStyle/>
                    <a:p>
                      <a:endParaRPr lang="de-DE" dirty="0"/>
                    </a:p>
                  </a:txBody>
                  <a:tcPr/>
                </a:tc>
                <a:tc hMerge="1">
                  <a:txBody>
                    <a:bodyPr/>
                    <a:lstStyle/>
                    <a:p>
                      <a:endParaRPr lang="de-DE" dirty="0"/>
                    </a:p>
                  </a:txBody>
                  <a:tcPr/>
                </a:tc>
                <a:extLst>
                  <a:ext uri="{0D108BD9-81ED-4DB2-BD59-A6C34878D82A}">
                    <a16:rowId xmlns:a16="http://schemas.microsoft.com/office/drawing/2014/main" val="3143880653"/>
                  </a:ext>
                </a:extLst>
              </a:tr>
              <a:tr h="370840">
                <a:tc>
                  <a:txBody>
                    <a:bodyPr/>
                    <a:lstStyle/>
                    <a:p>
                      <a:pPr algn="ctr">
                        <a:lnSpc>
                          <a:spcPct val="100000"/>
                        </a:lnSpc>
                        <a:spcBef>
                          <a:spcPts val="1200"/>
                        </a:spcBef>
                        <a:spcAft>
                          <a:spcPts val="1200"/>
                        </a:spcAft>
                      </a:pPr>
                      <a:r>
                        <a:rPr lang="de-DE" sz="2400" dirty="0">
                          <a:latin typeface="Arial" panose="020B0604020202020204" pitchFamily="34" charset="0"/>
                          <a:cs typeface="Arial" panose="020B0604020202020204" pitchFamily="34" charset="0"/>
                        </a:rPr>
                        <a:t>Einheitsführer</a:t>
                      </a:r>
                    </a:p>
                  </a:txBody>
                  <a:tcPr marT="90000" marB="900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de-DE" sz="2400" dirty="0">
                          <a:latin typeface="Arial" panose="020B0604020202020204" pitchFamily="34" charset="0"/>
                          <a:cs typeface="Arial" panose="020B0604020202020204" pitchFamily="34" charset="0"/>
                        </a:rPr>
                        <a:t>1</a:t>
                      </a:r>
                    </a:p>
                  </a:txBody>
                  <a:tcPr marT="90000" marB="90000">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endParaRPr lang="de-DE" sz="2400" dirty="0">
                        <a:latin typeface="Arial" panose="020B0604020202020204" pitchFamily="34" charset="0"/>
                        <a:cs typeface="Arial" panose="020B0604020202020204" pitchFamily="34" charset="0"/>
                      </a:endParaRPr>
                    </a:p>
                  </a:txBody>
                  <a:tcPr marT="90000" marB="90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endParaRPr lang="de-DE" sz="2400" dirty="0">
                        <a:latin typeface="Arial" panose="020B0604020202020204" pitchFamily="34" charset="0"/>
                        <a:cs typeface="Arial" panose="020B0604020202020204" pitchFamily="34" charset="0"/>
                      </a:endParaRPr>
                    </a:p>
                  </a:txBody>
                  <a:tcPr marT="90000" marB="90000">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de-DE" sz="2400" dirty="0">
                          <a:latin typeface="Arial" panose="020B0604020202020204" pitchFamily="34" charset="0"/>
                          <a:cs typeface="Arial" panose="020B0604020202020204" pitchFamily="34" charset="0"/>
                        </a:rPr>
                        <a:t>1</a:t>
                      </a:r>
                    </a:p>
                  </a:txBody>
                  <a:tcPr marT="90000" marB="90000">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endParaRPr lang="de-DE" sz="2400" dirty="0">
                        <a:latin typeface="Arial" panose="020B0604020202020204" pitchFamily="34" charset="0"/>
                        <a:cs typeface="Arial" panose="020B0604020202020204" pitchFamily="34" charset="0"/>
                      </a:endParaRPr>
                    </a:p>
                  </a:txBody>
                  <a:tcPr marT="90000" marB="90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endParaRPr lang="de-DE" sz="2400" dirty="0">
                        <a:latin typeface="Arial" panose="020B0604020202020204" pitchFamily="34" charset="0"/>
                        <a:cs typeface="Arial" panose="020B0604020202020204" pitchFamily="34" charset="0"/>
                      </a:endParaRPr>
                    </a:p>
                  </a:txBody>
                  <a:tcPr marT="90000" marB="90000">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85473769"/>
                  </a:ext>
                </a:extLst>
              </a:tr>
              <a:tr h="370840">
                <a:tc>
                  <a:txBody>
                    <a:bodyPr/>
                    <a:lstStyle/>
                    <a:p>
                      <a:pPr algn="ctr">
                        <a:spcBef>
                          <a:spcPts val="300"/>
                        </a:spcBef>
                        <a:spcAft>
                          <a:spcPts val="300"/>
                        </a:spcAft>
                      </a:pPr>
                      <a:r>
                        <a:rPr lang="de-DE" sz="2400" dirty="0">
                          <a:latin typeface="Arial" panose="020B0604020202020204" pitchFamily="34" charset="0"/>
                          <a:cs typeface="Arial" panose="020B0604020202020204" pitchFamily="34" charset="0"/>
                        </a:rPr>
                        <a:t>Maschinist</a:t>
                      </a:r>
                    </a:p>
                  </a:txBody>
                  <a:tcPr marT="90000" marB="900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endParaRPr lang="de-DE" sz="2400" dirty="0">
                        <a:latin typeface="Arial" panose="020B0604020202020204" pitchFamily="34" charset="0"/>
                        <a:cs typeface="Arial" panose="020B0604020202020204" pitchFamily="34" charset="0"/>
                      </a:endParaRPr>
                    </a:p>
                  </a:txBody>
                  <a:tcPr marT="90000" marB="90000">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de-DE" sz="2400" dirty="0">
                          <a:latin typeface="Arial" panose="020B0604020202020204" pitchFamily="34" charset="0"/>
                          <a:cs typeface="Arial" panose="020B0604020202020204" pitchFamily="34" charset="0"/>
                        </a:rPr>
                        <a:t>1</a:t>
                      </a:r>
                    </a:p>
                  </a:txBody>
                  <a:tcPr marT="90000" marB="90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endParaRPr lang="de-DE" sz="2400" dirty="0">
                        <a:latin typeface="Arial" panose="020B0604020202020204" pitchFamily="34" charset="0"/>
                        <a:cs typeface="Arial" panose="020B0604020202020204" pitchFamily="34" charset="0"/>
                      </a:endParaRPr>
                    </a:p>
                  </a:txBody>
                  <a:tcPr marT="90000" marB="90000">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endParaRPr lang="de-DE" sz="2400" dirty="0">
                        <a:latin typeface="Arial" panose="020B0604020202020204" pitchFamily="34" charset="0"/>
                        <a:cs typeface="Arial" panose="020B0604020202020204" pitchFamily="34" charset="0"/>
                      </a:endParaRPr>
                    </a:p>
                  </a:txBody>
                  <a:tcPr marT="90000" marB="90000">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de-DE" sz="2400" dirty="0">
                          <a:latin typeface="Arial" panose="020B0604020202020204" pitchFamily="34" charset="0"/>
                          <a:cs typeface="Arial" panose="020B0604020202020204" pitchFamily="34" charset="0"/>
                        </a:rPr>
                        <a:t>1</a:t>
                      </a:r>
                    </a:p>
                  </a:txBody>
                  <a:tcPr marT="90000" marB="90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endParaRPr lang="de-DE" sz="2400" dirty="0">
                        <a:latin typeface="Arial" panose="020B0604020202020204" pitchFamily="34" charset="0"/>
                        <a:cs typeface="Arial" panose="020B0604020202020204" pitchFamily="34" charset="0"/>
                      </a:endParaRPr>
                    </a:p>
                  </a:txBody>
                  <a:tcPr marT="90000" marB="90000">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0950709"/>
                  </a:ext>
                </a:extLst>
              </a:tr>
              <a:tr h="370840">
                <a:tc>
                  <a:txBody>
                    <a:bodyPr/>
                    <a:lstStyle/>
                    <a:p>
                      <a:pPr algn="ctr">
                        <a:spcBef>
                          <a:spcPts val="300"/>
                        </a:spcBef>
                        <a:spcAft>
                          <a:spcPts val="300"/>
                        </a:spcAft>
                      </a:pPr>
                      <a:r>
                        <a:rPr lang="de-DE" sz="2400" dirty="0">
                          <a:latin typeface="Arial" panose="020B0604020202020204" pitchFamily="34" charset="0"/>
                          <a:cs typeface="Arial" panose="020B0604020202020204" pitchFamily="34" charset="0"/>
                        </a:rPr>
                        <a:t>Melder</a:t>
                      </a:r>
                    </a:p>
                  </a:txBody>
                  <a:tcPr marT="90000" marB="900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endParaRPr lang="de-DE" sz="2400" dirty="0">
                        <a:latin typeface="Arial" panose="020B0604020202020204" pitchFamily="34" charset="0"/>
                        <a:cs typeface="Arial" panose="020B0604020202020204" pitchFamily="34" charset="0"/>
                      </a:endParaRPr>
                    </a:p>
                  </a:txBody>
                  <a:tcPr marT="90000" marB="90000">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de-DE" sz="2400" dirty="0">
                          <a:latin typeface="Arial" panose="020B0604020202020204" pitchFamily="34" charset="0"/>
                          <a:cs typeface="Arial" panose="020B0604020202020204" pitchFamily="34" charset="0"/>
                        </a:rPr>
                        <a:t>1</a:t>
                      </a:r>
                    </a:p>
                  </a:txBody>
                  <a:tcPr marT="90000" marB="90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endParaRPr lang="de-DE" sz="2400" dirty="0">
                        <a:latin typeface="Arial" panose="020B0604020202020204" pitchFamily="34" charset="0"/>
                        <a:cs typeface="Arial" panose="020B0604020202020204" pitchFamily="34" charset="0"/>
                      </a:endParaRPr>
                    </a:p>
                  </a:txBody>
                  <a:tcPr marT="90000" marB="90000">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endParaRPr lang="de-DE" sz="2400" dirty="0">
                        <a:latin typeface="Arial" panose="020B0604020202020204" pitchFamily="34" charset="0"/>
                        <a:cs typeface="Arial" panose="020B0604020202020204" pitchFamily="34" charset="0"/>
                      </a:endParaRPr>
                    </a:p>
                  </a:txBody>
                  <a:tcPr marT="90000" marB="90000">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endParaRPr lang="de-DE" sz="2400" dirty="0">
                        <a:latin typeface="Arial" panose="020B0604020202020204" pitchFamily="34" charset="0"/>
                        <a:cs typeface="Arial" panose="020B0604020202020204" pitchFamily="34" charset="0"/>
                      </a:endParaRPr>
                    </a:p>
                  </a:txBody>
                  <a:tcPr marT="90000" marB="90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endParaRPr lang="de-DE" sz="2400" dirty="0">
                        <a:latin typeface="Arial" panose="020B0604020202020204" pitchFamily="34" charset="0"/>
                        <a:cs typeface="Arial" panose="020B0604020202020204" pitchFamily="34" charset="0"/>
                      </a:endParaRPr>
                    </a:p>
                  </a:txBody>
                  <a:tcPr marT="90000" marB="90000">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7203287"/>
                  </a:ext>
                </a:extLst>
              </a:tr>
              <a:tr h="370840">
                <a:tc>
                  <a:txBody>
                    <a:bodyPr/>
                    <a:lstStyle/>
                    <a:p>
                      <a:pPr algn="ctr">
                        <a:spcBef>
                          <a:spcPts val="300"/>
                        </a:spcBef>
                        <a:spcAft>
                          <a:spcPts val="300"/>
                        </a:spcAft>
                      </a:pPr>
                      <a:r>
                        <a:rPr lang="de-DE" sz="2400" dirty="0">
                          <a:latin typeface="Arial" panose="020B0604020202020204" pitchFamily="34" charset="0"/>
                          <a:cs typeface="Arial" panose="020B0604020202020204" pitchFamily="34" charset="0"/>
                        </a:rPr>
                        <a:t>Angriffstrupp</a:t>
                      </a:r>
                    </a:p>
                  </a:txBody>
                  <a:tcPr marT="90000" marB="900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Bef>
                          <a:spcPts val="300"/>
                        </a:spcBef>
                        <a:spcAft>
                          <a:spcPts val="300"/>
                        </a:spcAft>
                      </a:pPr>
                      <a:endParaRPr lang="de-DE" sz="2400" dirty="0">
                        <a:latin typeface="Arial" panose="020B0604020202020204" pitchFamily="34" charset="0"/>
                        <a:cs typeface="Arial" panose="020B0604020202020204" pitchFamily="34" charset="0"/>
                      </a:endParaRPr>
                    </a:p>
                  </a:txBody>
                  <a:tcPr marT="90000" marB="90000">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de-DE" sz="2400" dirty="0">
                          <a:latin typeface="Arial" panose="020B0604020202020204" pitchFamily="34" charset="0"/>
                          <a:cs typeface="Arial" panose="020B0604020202020204" pitchFamily="34" charset="0"/>
                        </a:rPr>
                        <a:t>2</a:t>
                      </a:r>
                    </a:p>
                  </a:txBody>
                  <a:tcPr marT="90000" marB="90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endParaRPr lang="de-DE" sz="2400" dirty="0">
                        <a:latin typeface="Arial" panose="020B0604020202020204" pitchFamily="34" charset="0"/>
                        <a:cs typeface="Arial" panose="020B0604020202020204" pitchFamily="34" charset="0"/>
                      </a:endParaRPr>
                    </a:p>
                  </a:txBody>
                  <a:tcPr marT="90000" marB="90000">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endParaRPr lang="de-DE" sz="2400" dirty="0">
                        <a:latin typeface="Arial" panose="020B0604020202020204" pitchFamily="34" charset="0"/>
                        <a:cs typeface="Arial" panose="020B0604020202020204" pitchFamily="34" charset="0"/>
                      </a:endParaRPr>
                    </a:p>
                  </a:txBody>
                  <a:tcPr marT="90000" marB="90000">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de-DE" sz="2400" dirty="0">
                          <a:latin typeface="Arial" panose="020B0604020202020204" pitchFamily="34" charset="0"/>
                          <a:cs typeface="Arial" panose="020B0604020202020204" pitchFamily="34" charset="0"/>
                        </a:rPr>
                        <a:t>2</a:t>
                      </a:r>
                    </a:p>
                  </a:txBody>
                  <a:tcPr marT="90000" marB="90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endParaRPr lang="de-DE" sz="2400" dirty="0">
                        <a:latin typeface="Arial" panose="020B0604020202020204" pitchFamily="34" charset="0"/>
                        <a:cs typeface="Arial" panose="020B0604020202020204" pitchFamily="34" charset="0"/>
                      </a:endParaRPr>
                    </a:p>
                  </a:txBody>
                  <a:tcPr marT="90000" marB="90000">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3406726"/>
                  </a:ext>
                </a:extLst>
              </a:tr>
              <a:tr h="370840">
                <a:tc>
                  <a:txBody>
                    <a:bodyPr/>
                    <a:lstStyle/>
                    <a:p>
                      <a:pPr algn="ctr">
                        <a:spcBef>
                          <a:spcPts val="300"/>
                        </a:spcBef>
                        <a:spcAft>
                          <a:spcPts val="300"/>
                        </a:spcAft>
                      </a:pPr>
                      <a:r>
                        <a:rPr lang="de-DE" sz="2400" dirty="0">
                          <a:latin typeface="Arial" panose="020B0604020202020204" pitchFamily="34" charset="0"/>
                          <a:cs typeface="Arial" panose="020B0604020202020204" pitchFamily="34" charset="0"/>
                        </a:rPr>
                        <a:t>Wassertrupp</a:t>
                      </a:r>
                    </a:p>
                  </a:txBody>
                  <a:tcPr marT="90000" marB="900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endParaRPr lang="de-DE" sz="2400" dirty="0">
                        <a:latin typeface="Arial" panose="020B0604020202020204" pitchFamily="34" charset="0"/>
                        <a:cs typeface="Arial" panose="020B0604020202020204" pitchFamily="34" charset="0"/>
                      </a:endParaRPr>
                    </a:p>
                  </a:txBody>
                  <a:tcPr marT="90000" marB="90000">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de-DE" sz="2400" dirty="0">
                          <a:latin typeface="Arial" panose="020B0604020202020204" pitchFamily="34" charset="0"/>
                          <a:cs typeface="Arial" panose="020B0604020202020204" pitchFamily="34" charset="0"/>
                        </a:rPr>
                        <a:t>2</a:t>
                      </a:r>
                    </a:p>
                  </a:txBody>
                  <a:tcPr marT="90000" marB="90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endParaRPr lang="de-DE" sz="2400" dirty="0">
                        <a:latin typeface="Arial" panose="020B0604020202020204" pitchFamily="34" charset="0"/>
                        <a:cs typeface="Arial" panose="020B0604020202020204" pitchFamily="34" charset="0"/>
                      </a:endParaRPr>
                    </a:p>
                  </a:txBody>
                  <a:tcPr marT="90000" marB="90000">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endParaRPr lang="de-DE" sz="2400" dirty="0">
                        <a:latin typeface="Arial" panose="020B0604020202020204" pitchFamily="34" charset="0"/>
                        <a:cs typeface="Arial" panose="020B0604020202020204" pitchFamily="34" charset="0"/>
                      </a:endParaRPr>
                    </a:p>
                  </a:txBody>
                  <a:tcPr marT="90000" marB="90000">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de-DE" sz="2400" dirty="0">
                          <a:latin typeface="Arial" panose="020B0604020202020204" pitchFamily="34" charset="0"/>
                          <a:cs typeface="Arial" panose="020B0604020202020204" pitchFamily="34" charset="0"/>
                        </a:rPr>
                        <a:t>2</a:t>
                      </a:r>
                    </a:p>
                  </a:txBody>
                  <a:tcPr marT="90000" marB="90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endParaRPr lang="de-DE" sz="2400" dirty="0">
                        <a:latin typeface="Arial" panose="020B0604020202020204" pitchFamily="34" charset="0"/>
                        <a:cs typeface="Arial" panose="020B0604020202020204" pitchFamily="34" charset="0"/>
                      </a:endParaRPr>
                    </a:p>
                  </a:txBody>
                  <a:tcPr marT="90000" marB="90000">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123622"/>
                  </a:ext>
                </a:extLst>
              </a:tr>
              <a:tr h="370840">
                <a:tc>
                  <a:txBody>
                    <a:bodyPr/>
                    <a:lstStyle/>
                    <a:p>
                      <a:pPr algn="ctr">
                        <a:spcBef>
                          <a:spcPts val="300"/>
                        </a:spcBef>
                        <a:spcAft>
                          <a:spcPts val="300"/>
                        </a:spcAft>
                      </a:pPr>
                      <a:r>
                        <a:rPr lang="de-DE" sz="2400" dirty="0">
                          <a:latin typeface="Arial" panose="020B0604020202020204" pitchFamily="34" charset="0"/>
                          <a:cs typeface="Arial" panose="020B0604020202020204" pitchFamily="34" charset="0"/>
                        </a:rPr>
                        <a:t>Schlauchtrupp</a:t>
                      </a:r>
                    </a:p>
                  </a:txBody>
                  <a:tcPr marT="90000" marB="900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endParaRPr lang="de-DE" sz="2400" dirty="0">
                        <a:latin typeface="Arial" panose="020B0604020202020204" pitchFamily="34" charset="0"/>
                        <a:cs typeface="Arial" panose="020B0604020202020204" pitchFamily="34" charset="0"/>
                      </a:endParaRPr>
                    </a:p>
                  </a:txBody>
                  <a:tcPr marT="90000" marB="90000">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de-DE" sz="2400" dirty="0">
                          <a:latin typeface="Arial" panose="020B0604020202020204" pitchFamily="34" charset="0"/>
                          <a:cs typeface="Arial" panose="020B0604020202020204" pitchFamily="34" charset="0"/>
                        </a:rPr>
                        <a:t>2</a:t>
                      </a:r>
                    </a:p>
                  </a:txBody>
                  <a:tcPr marT="90000" marB="90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endParaRPr lang="de-DE" sz="2400" dirty="0">
                        <a:latin typeface="Arial" panose="020B0604020202020204" pitchFamily="34" charset="0"/>
                        <a:cs typeface="Arial" panose="020B0604020202020204" pitchFamily="34" charset="0"/>
                      </a:endParaRPr>
                    </a:p>
                  </a:txBody>
                  <a:tcPr marT="90000" marB="90000">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endParaRPr lang="de-DE" sz="2400" dirty="0">
                        <a:latin typeface="Arial" panose="020B0604020202020204" pitchFamily="34" charset="0"/>
                        <a:cs typeface="Arial" panose="020B0604020202020204" pitchFamily="34" charset="0"/>
                      </a:endParaRPr>
                    </a:p>
                  </a:txBody>
                  <a:tcPr marT="90000" marB="90000">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endParaRPr lang="de-DE" sz="2400" dirty="0">
                        <a:latin typeface="Arial" panose="020B0604020202020204" pitchFamily="34" charset="0"/>
                        <a:cs typeface="Arial" panose="020B0604020202020204" pitchFamily="34" charset="0"/>
                      </a:endParaRPr>
                    </a:p>
                  </a:txBody>
                  <a:tcPr marT="90000" marB="90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endParaRPr lang="de-DE" sz="2400" dirty="0">
                        <a:latin typeface="Arial" panose="020B0604020202020204" pitchFamily="34" charset="0"/>
                        <a:cs typeface="Arial" panose="020B0604020202020204" pitchFamily="34" charset="0"/>
                      </a:endParaRPr>
                    </a:p>
                  </a:txBody>
                  <a:tcPr marT="90000" marB="90000">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4024468"/>
                  </a:ext>
                </a:extLst>
              </a:tr>
              <a:tr h="370840">
                <a:tc>
                  <a:txBody>
                    <a:bodyPr/>
                    <a:lstStyle/>
                    <a:p>
                      <a:pPr algn="ctr">
                        <a:spcBef>
                          <a:spcPts val="300"/>
                        </a:spcBef>
                        <a:spcAft>
                          <a:spcPts val="300"/>
                        </a:spcAft>
                      </a:pPr>
                      <a:r>
                        <a:rPr lang="de-DE" sz="2400" dirty="0">
                          <a:latin typeface="Arial" panose="020B0604020202020204" pitchFamily="34" charset="0"/>
                          <a:cs typeface="Arial" panose="020B0604020202020204" pitchFamily="34" charset="0"/>
                        </a:rPr>
                        <a:t>Mannschaftsstärke</a:t>
                      </a:r>
                    </a:p>
                  </a:txBody>
                  <a:tcPr marT="90000" marB="900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de-DE" sz="2400" dirty="0">
                          <a:latin typeface="Arial" panose="020B0604020202020204" pitchFamily="34" charset="0"/>
                          <a:cs typeface="Arial" panose="020B0604020202020204" pitchFamily="34" charset="0"/>
                        </a:rPr>
                        <a:t>1 /</a:t>
                      </a:r>
                    </a:p>
                  </a:txBody>
                  <a:tcPr marT="90000" marB="90000">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de-DE" sz="2400" dirty="0">
                          <a:latin typeface="Arial" panose="020B0604020202020204" pitchFamily="34" charset="0"/>
                          <a:cs typeface="Arial" panose="020B0604020202020204" pitchFamily="34" charset="0"/>
                        </a:rPr>
                        <a:t>8 /</a:t>
                      </a:r>
                    </a:p>
                  </a:txBody>
                  <a:tcPr marT="90000" marB="90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de-DE" sz="2400" dirty="0">
                          <a:latin typeface="Arial" panose="020B0604020202020204" pitchFamily="34" charset="0"/>
                          <a:cs typeface="Arial" panose="020B0604020202020204" pitchFamily="34" charset="0"/>
                        </a:rPr>
                        <a:t>9</a:t>
                      </a:r>
                    </a:p>
                  </a:txBody>
                  <a:tcPr marT="90000" marB="90000">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de-DE" sz="2400" dirty="0">
                          <a:latin typeface="Arial" panose="020B0604020202020204" pitchFamily="34" charset="0"/>
                          <a:cs typeface="Arial" panose="020B0604020202020204" pitchFamily="34" charset="0"/>
                        </a:rPr>
                        <a:t>1 /</a:t>
                      </a:r>
                    </a:p>
                  </a:txBody>
                  <a:tcPr marT="90000" marB="90000">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de-DE" sz="2400" dirty="0">
                          <a:latin typeface="Arial" panose="020B0604020202020204" pitchFamily="34" charset="0"/>
                          <a:cs typeface="Arial" panose="020B0604020202020204" pitchFamily="34" charset="0"/>
                        </a:rPr>
                        <a:t>5 /</a:t>
                      </a:r>
                    </a:p>
                  </a:txBody>
                  <a:tcPr marT="90000" marB="90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spcBef>
                          <a:spcPts val="300"/>
                        </a:spcBef>
                        <a:spcAft>
                          <a:spcPts val="300"/>
                        </a:spcAft>
                      </a:pPr>
                      <a:r>
                        <a:rPr lang="de-DE" sz="2400" dirty="0">
                          <a:latin typeface="Arial" panose="020B0604020202020204" pitchFamily="34" charset="0"/>
                          <a:cs typeface="Arial" panose="020B0604020202020204" pitchFamily="34" charset="0"/>
                        </a:rPr>
                        <a:t>6</a:t>
                      </a:r>
                    </a:p>
                  </a:txBody>
                  <a:tcPr marT="90000" marB="90000">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5982266"/>
                  </a:ext>
                </a:extLst>
              </a:tr>
            </a:tbl>
          </a:graphicData>
        </a:graphic>
      </p:graphicFrame>
    </p:spTree>
    <p:extLst>
      <p:ext uri="{BB962C8B-B14F-4D97-AF65-F5344CB8AC3E}">
        <p14:creationId xmlns:p14="http://schemas.microsoft.com/office/powerpoint/2010/main" val="2859828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Löscheinsatz</a:t>
            </a:r>
          </a:p>
        </p:txBody>
      </p:sp>
      <p:sp>
        <p:nvSpPr>
          <p:cNvPr id="3" name="Inhaltsplatzhalter 2"/>
          <p:cNvSpPr>
            <a:spLocks noGrp="1"/>
          </p:cNvSpPr>
          <p:nvPr>
            <p:ph idx="1"/>
          </p:nvPr>
        </p:nvSpPr>
        <p:spPr>
          <a:xfrm>
            <a:off x="609600" y="864000"/>
            <a:ext cx="8845550" cy="5316537"/>
          </a:xfrm>
        </p:spPr>
        <p:txBody>
          <a:bodyPr/>
          <a:lstStyle/>
          <a:p>
            <a:pPr marL="0" indent="0">
              <a:spcBef>
                <a:spcPts val="0"/>
              </a:spcBef>
              <a:spcAft>
                <a:spcPts val="600"/>
              </a:spcAft>
              <a:buNone/>
            </a:pPr>
            <a:r>
              <a:rPr lang="de-DE" sz="3200" b="1" dirty="0">
                <a:latin typeface="+mj-lt"/>
              </a:rPr>
              <a:t>Grundtätigkeiten im Löscheinsatz</a:t>
            </a:r>
          </a:p>
          <a:p>
            <a:pPr marL="0" indent="0">
              <a:spcBef>
                <a:spcPts val="0"/>
              </a:spcBef>
              <a:spcAft>
                <a:spcPts val="2400"/>
              </a:spcAft>
              <a:buNone/>
            </a:pPr>
            <a:r>
              <a:rPr lang="de-DE" sz="2200" b="1" dirty="0">
                <a:latin typeface="+mj-lt"/>
              </a:rPr>
              <a:t>gemäß Feuerwehr-Dienstvorschrift 1 (FwDV 1)</a:t>
            </a:r>
            <a:r>
              <a:rPr lang="de-DE" sz="2400" dirty="0">
                <a:latin typeface="+mj-lt"/>
              </a:rPr>
              <a:t> </a:t>
            </a:r>
          </a:p>
          <a:p>
            <a:pPr marL="432000" lvl="0" indent="-432000">
              <a:lnSpc>
                <a:spcPts val="3200"/>
              </a:lnSpc>
              <a:spcBef>
                <a:spcPts val="0"/>
              </a:spcBef>
              <a:spcAft>
                <a:spcPts val="2400"/>
              </a:spcAft>
              <a:buFont typeface="Wingdings" panose="05000000000000000000" pitchFamily="2" charset="2"/>
              <a:buChar char="¨"/>
            </a:pPr>
            <a:r>
              <a:rPr lang="de-DE" sz="2400" dirty="0">
                <a:latin typeface="+mj-lt"/>
              </a:rPr>
              <a:t>Auslegen von Druckschläuchen</a:t>
            </a:r>
          </a:p>
          <a:p>
            <a:pPr marL="432000" lvl="0" indent="-432000">
              <a:lnSpc>
                <a:spcPts val="3200"/>
              </a:lnSpc>
              <a:spcBef>
                <a:spcPts val="0"/>
              </a:spcBef>
              <a:spcAft>
                <a:spcPts val="2400"/>
              </a:spcAft>
              <a:buFont typeface="Wingdings" panose="05000000000000000000" pitchFamily="2" charset="2"/>
              <a:buChar char="¨"/>
            </a:pPr>
            <a:r>
              <a:rPr lang="de-DE" sz="2400" dirty="0">
                <a:latin typeface="+mj-lt"/>
              </a:rPr>
              <a:t>Handhabung und Bedienung von wasserführenden Armaturen</a:t>
            </a:r>
          </a:p>
          <a:p>
            <a:pPr marL="432000" lvl="0" indent="-432000">
              <a:lnSpc>
                <a:spcPts val="3200"/>
              </a:lnSpc>
              <a:spcBef>
                <a:spcPts val="0"/>
              </a:spcBef>
              <a:spcAft>
                <a:spcPts val="2400"/>
              </a:spcAft>
              <a:buFont typeface="Wingdings" panose="05000000000000000000" pitchFamily="2" charset="2"/>
              <a:buChar char="¨"/>
            </a:pPr>
            <a:r>
              <a:rPr lang="de-DE" sz="2400" dirty="0">
                <a:latin typeface="+mj-lt"/>
              </a:rPr>
              <a:t>Wasserentnahme im Saugbetrieb</a:t>
            </a:r>
          </a:p>
          <a:p>
            <a:pPr marL="432000" lvl="0" indent="-432000">
              <a:lnSpc>
                <a:spcPts val="3200"/>
              </a:lnSpc>
              <a:spcBef>
                <a:spcPts val="0"/>
              </a:spcBef>
              <a:spcAft>
                <a:spcPts val="2400"/>
              </a:spcAft>
              <a:buFont typeface="Wingdings" panose="05000000000000000000" pitchFamily="2" charset="2"/>
              <a:buChar char="¨"/>
            </a:pPr>
            <a:r>
              <a:rPr lang="de-DE" sz="2400" dirty="0">
                <a:latin typeface="+mj-lt"/>
              </a:rPr>
              <a:t>Wasserentnahme aus Hydranten</a:t>
            </a:r>
          </a:p>
          <a:p>
            <a:pPr marL="432000" lvl="0" indent="-432000">
              <a:lnSpc>
                <a:spcPts val="3200"/>
              </a:lnSpc>
              <a:spcBef>
                <a:spcPts val="0"/>
              </a:spcBef>
              <a:spcAft>
                <a:spcPts val="1200"/>
              </a:spcAft>
              <a:buFont typeface="Wingdings" panose="05000000000000000000" pitchFamily="2" charset="2"/>
              <a:buChar char="¨"/>
            </a:pPr>
            <a:r>
              <a:rPr lang="de-DE" sz="2400" dirty="0">
                <a:latin typeface="+mj-lt"/>
              </a:rPr>
              <a:t>Einsatz von Kleinlöschgeräten</a:t>
            </a:r>
          </a:p>
        </p:txBody>
      </p:sp>
      <p:sp>
        <p:nvSpPr>
          <p:cNvPr id="4" name="Foliennummernplatzhalter 3"/>
          <p:cNvSpPr>
            <a:spLocks noGrp="1"/>
          </p:cNvSpPr>
          <p:nvPr>
            <p:ph type="sldNum" sz="quarter" idx="10"/>
          </p:nvPr>
        </p:nvSpPr>
        <p:spPr/>
        <p:txBody>
          <a:bodyPr/>
          <a:lstStyle/>
          <a:p>
            <a:pPr>
              <a:defRPr/>
            </a:pPr>
            <a:r>
              <a:rPr lang="en-US" dirty="0"/>
              <a:t>-</a:t>
            </a:r>
            <a:fld id="{940F532B-6D73-46A0-9978-CDB652BCADD9}" type="slidenum">
              <a:rPr lang="en-US" smtClean="0"/>
              <a:pPr>
                <a:defRPr/>
              </a:pPr>
              <a:t>7</a:t>
            </a:fld>
            <a:r>
              <a:rPr lang="en-US" dirty="0"/>
              <a:t>-</a:t>
            </a:r>
          </a:p>
        </p:txBody>
      </p:sp>
      <p:sp>
        <p:nvSpPr>
          <p:cNvPr id="6" name="Fußzeilenplatzhalter 5">
            <a:extLst>
              <a:ext uri="{FF2B5EF4-FFF2-40B4-BE49-F238E27FC236}">
                <a16:creationId xmlns:a16="http://schemas.microsoft.com/office/drawing/2014/main" id="{1D3F9675-E8D4-456F-BAC5-CFFCF2460E3B}"/>
              </a:ext>
            </a:extLst>
          </p:cNvPr>
          <p:cNvSpPr>
            <a:spLocks noGrp="1"/>
          </p:cNvSpPr>
          <p:nvPr>
            <p:ph type="ftr" sz="quarter" idx="11"/>
          </p:nvPr>
        </p:nvSpPr>
        <p:spPr>
          <a:xfrm>
            <a:off x="533399" y="6477000"/>
            <a:ext cx="6574671" cy="222250"/>
          </a:xfrm>
        </p:spPr>
        <p:txBody>
          <a:bodyPr/>
          <a:lstStyle/>
          <a:p>
            <a:pPr>
              <a:defRPr/>
            </a:pPr>
            <a:r>
              <a:rPr lang="de-DE" dirty="0"/>
              <a:t>7.3        12/2021                                                            </a:t>
            </a:r>
            <a:r>
              <a:rPr lang="de-DE" sz="1000" dirty="0"/>
              <a:t>Ausbildungsleitfaden Truppausbildung - Truppmannausbildung Teil 2</a:t>
            </a:r>
            <a:r>
              <a:rPr lang="de-DE" dirty="0"/>
              <a:t> </a:t>
            </a:r>
          </a:p>
        </p:txBody>
      </p:sp>
    </p:spTree>
    <p:extLst>
      <p:ext uri="{BB962C8B-B14F-4D97-AF65-F5344CB8AC3E}">
        <p14:creationId xmlns:p14="http://schemas.microsoft.com/office/powerpoint/2010/main" val="3184804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Löscheinsatz</a:t>
            </a:r>
          </a:p>
        </p:txBody>
      </p:sp>
      <p:sp>
        <p:nvSpPr>
          <p:cNvPr id="3" name="Inhaltsplatzhalter 2"/>
          <p:cNvSpPr>
            <a:spLocks noGrp="1"/>
          </p:cNvSpPr>
          <p:nvPr>
            <p:ph idx="1"/>
          </p:nvPr>
        </p:nvSpPr>
        <p:spPr>
          <a:xfrm>
            <a:off x="609600" y="864000"/>
            <a:ext cx="8845550" cy="5316537"/>
          </a:xfrm>
        </p:spPr>
        <p:txBody>
          <a:bodyPr/>
          <a:lstStyle/>
          <a:p>
            <a:pPr marL="0" indent="0">
              <a:spcBef>
                <a:spcPts val="0"/>
              </a:spcBef>
              <a:spcAft>
                <a:spcPts val="600"/>
              </a:spcAft>
              <a:buNone/>
            </a:pPr>
            <a:r>
              <a:rPr lang="de-DE" sz="3200" b="1" dirty="0">
                <a:latin typeface="+mj-lt"/>
              </a:rPr>
              <a:t>Festlegungen für den Löscheinsatz</a:t>
            </a:r>
          </a:p>
          <a:p>
            <a:pPr marL="0" indent="0">
              <a:spcBef>
                <a:spcPts val="0"/>
              </a:spcBef>
              <a:spcAft>
                <a:spcPts val="2400"/>
              </a:spcAft>
              <a:buNone/>
            </a:pPr>
            <a:r>
              <a:rPr lang="de-DE" sz="2200" b="1" dirty="0">
                <a:latin typeface="+mj-lt"/>
              </a:rPr>
              <a:t>gemäß Feuerwehr-Dienstvorschrift 3 (FwDV 3)</a:t>
            </a:r>
            <a:endParaRPr lang="de-DE" sz="2200" dirty="0">
              <a:latin typeface="+mj-lt"/>
            </a:endParaRPr>
          </a:p>
          <a:p>
            <a:pPr marL="432000" lvl="0" indent="-432000">
              <a:lnSpc>
                <a:spcPts val="3200"/>
              </a:lnSpc>
              <a:spcBef>
                <a:spcPts val="0"/>
              </a:spcBef>
              <a:spcAft>
                <a:spcPts val="2400"/>
              </a:spcAft>
              <a:buFont typeface="Wingdings" panose="05000000000000000000" pitchFamily="2" charset="2"/>
              <a:buChar char="¨"/>
            </a:pPr>
            <a:r>
              <a:rPr lang="de-DE" sz="2400" dirty="0">
                <a:latin typeface="+mj-lt"/>
              </a:rPr>
              <a:t>Aufgaben in Truppmann-Funktion</a:t>
            </a:r>
          </a:p>
          <a:p>
            <a:pPr marL="432000" lvl="0" indent="-432000">
              <a:lnSpc>
                <a:spcPts val="3200"/>
              </a:lnSpc>
              <a:spcBef>
                <a:spcPts val="0"/>
              </a:spcBef>
              <a:spcAft>
                <a:spcPts val="2400"/>
              </a:spcAft>
              <a:buFont typeface="Wingdings" panose="05000000000000000000" pitchFamily="2" charset="2"/>
              <a:buChar char="¨"/>
            </a:pPr>
            <a:r>
              <a:rPr lang="de-DE" sz="2400" dirty="0">
                <a:latin typeface="+mj-lt"/>
              </a:rPr>
              <a:t>Schutz- und Einsatzausrüstung</a:t>
            </a:r>
          </a:p>
          <a:p>
            <a:pPr marL="432000" lvl="0" indent="-432000">
              <a:lnSpc>
                <a:spcPts val="3200"/>
              </a:lnSpc>
              <a:spcBef>
                <a:spcPts val="0"/>
              </a:spcBef>
              <a:spcAft>
                <a:spcPts val="2400"/>
              </a:spcAft>
              <a:buFont typeface="Wingdings" panose="05000000000000000000" pitchFamily="2" charset="2"/>
              <a:buChar char="¨"/>
            </a:pPr>
            <a:r>
              <a:rPr lang="de-DE" sz="2400" dirty="0">
                <a:latin typeface="+mj-lt"/>
              </a:rPr>
              <a:t>Sitzordnung und Antreteordnung</a:t>
            </a:r>
          </a:p>
          <a:p>
            <a:pPr marL="432000" lvl="0" indent="-432000">
              <a:lnSpc>
                <a:spcPts val="3200"/>
              </a:lnSpc>
              <a:spcBef>
                <a:spcPts val="0"/>
              </a:spcBef>
              <a:spcAft>
                <a:spcPts val="2400"/>
              </a:spcAft>
              <a:buFont typeface="Wingdings" panose="05000000000000000000" pitchFamily="2" charset="2"/>
              <a:buChar char="¨"/>
            </a:pPr>
            <a:r>
              <a:rPr lang="de-DE" sz="2400" dirty="0">
                <a:latin typeface="+mj-lt"/>
              </a:rPr>
              <a:t>Einsatzgrundsätze</a:t>
            </a:r>
          </a:p>
          <a:p>
            <a:pPr marL="432000" lvl="0" indent="-432000">
              <a:lnSpc>
                <a:spcPts val="3200"/>
              </a:lnSpc>
              <a:spcBef>
                <a:spcPts val="0"/>
              </a:spcBef>
              <a:spcAft>
                <a:spcPts val="2400"/>
              </a:spcAft>
              <a:buFont typeface="Wingdings" panose="05000000000000000000" pitchFamily="2" charset="2"/>
              <a:buChar char="¨"/>
            </a:pPr>
            <a:r>
              <a:rPr lang="de-DE" sz="2400" dirty="0">
                <a:latin typeface="+mj-lt"/>
              </a:rPr>
              <a:t>Einsatz mit Bereitstellung und ohne Bereitstellung</a:t>
            </a:r>
          </a:p>
          <a:p>
            <a:pPr marL="432000" lvl="0" indent="-432000">
              <a:lnSpc>
                <a:spcPts val="3200"/>
              </a:lnSpc>
              <a:spcBef>
                <a:spcPts val="0"/>
              </a:spcBef>
              <a:spcAft>
                <a:spcPts val="2400"/>
              </a:spcAft>
              <a:buFont typeface="Wingdings" panose="05000000000000000000" pitchFamily="2" charset="2"/>
              <a:buChar char="¨"/>
            </a:pPr>
            <a:r>
              <a:rPr lang="de-DE" sz="2400" dirty="0">
                <a:latin typeface="+mj-lt"/>
              </a:rPr>
              <a:t>Einsatztätigkeiten in Truppmann-Funktion</a:t>
            </a:r>
          </a:p>
        </p:txBody>
      </p:sp>
      <p:sp>
        <p:nvSpPr>
          <p:cNvPr id="4" name="Foliennummernplatzhalter 3"/>
          <p:cNvSpPr>
            <a:spLocks noGrp="1"/>
          </p:cNvSpPr>
          <p:nvPr>
            <p:ph type="sldNum" sz="quarter" idx="10"/>
          </p:nvPr>
        </p:nvSpPr>
        <p:spPr/>
        <p:txBody>
          <a:bodyPr/>
          <a:lstStyle/>
          <a:p>
            <a:pPr>
              <a:defRPr/>
            </a:pPr>
            <a:r>
              <a:rPr lang="en-US" dirty="0"/>
              <a:t>-</a:t>
            </a:r>
            <a:fld id="{940F532B-6D73-46A0-9978-CDB652BCADD9}" type="slidenum">
              <a:rPr lang="en-US" smtClean="0"/>
              <a:pPr>
                <a:defRPr/>
              </a:pPr>
              <a:t>8</a:t>
            </a:fld>
            <a:r>
              <a:rPr lang="en-US" dirty="0"/>
              <a:t>-</a:t>
            </a:r>
          </a:p>
        </p:txBody>
      </p:sp>
      <p:sp>
        <p:nvSpPr>
          <p:cNvPr id="6" name="Fußzeilenplatzhalter 5">
            <a:extLst>
              <a:ext uri="{FF2B5EF4-FFF2-40B4-BE49-F238E27FC236}">
                <a16:creationId xmlns:a16="http://schemas.microsoft.com/office/drawing/2014/main" id="{1D3F9675-E8D4-456F-BAC5-CFFCF2460E3B}"/>
              </a:ext>
            </a:extLst>
          </p:cNvPr>
          <p:cNvSpPr>
            <a:spLocks noGrp="1"/>
          </p:cNvSpPr>
          <p:nvPr>
            <p:ph type="ftr" sz="quarter" idx="11"/>
          </p:nvPr>
        </p:nvSpPr>
        <p:spPr>
          <a:xfrm>
            <a:off x="533399" y="6477000"/>
            <a:ext cx="6574671" cy="222250"/>
          </a:xfrm>
        </p:spPr>
        <p:txBody>
          <a:bodyPr/>
          <a:lstStyle/>
          <a:p>
            <a:pPr>
              <a:defRPr/>
            </a:pPr>
            <a:r>
              <a:rPr lang="de-DE" dirty="0"/>
              <a:t>7.3        12/2021                                                            </a:t>
            </a:r>
            <a:r>
              <a:rPr lang="de-DE" sz="1000" dirty="0"/>
              <a:t>Ausbildungsleitfaden Truppausbildung - Truppmannausbildung Teil 2</a:t>
            </a:r>
            <a:r>
              <a:rPr lang="de-DE" dirty="0"/>
              <a:t> </a:t>
            </a:r>
          </a:p>
        </p:txBody>
      </p:sp>
    </p:spTree>
    <p:extLst>
      <p:ext uri="{BB962C8B-B14F-4D97-AF65-F5344CB8AC3E}">
        <p14:creationId xmlns:p14="http://schemas.microsoft.com/office/powerpoint/2010/main" val="181018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Löscheinsatz</a:t>
            </a:r>
          </a:p>
        </p:txBody>
      </p:sp>
      <p:sp>
        <p:nvSpPr>
          <p:cNvPr id="3" name="Inhaltsplatzhalter 2"/>
          <p:cNvSpPr>
            <a:spLocks noGrp="1"/>
          </p:cNvSpPr>
          <p:nvPr>
            <p:ph idx="1"/>
          </p:nvPr>
        </p:nvSpPr>
        <p:spPr>
          <a:xfrm>
            <a:off x="609600" y="864000"/>
            <a:ext cx="9019592" cy="5508808"/>
          </a:xfrm>
        </p:spPr>
        <p:txBody>
          <a:bodyPr/>
          <a:lstStyle/>
          <a:p>
            <a:pPr marL="0" indent="0">
              <a:spcBef>
                <a:spcPts val="0"/>
              </a:spcBef>
              <a:spcAft>
                <a:spcPts val="0"/>
              </a:spcAft>
              <a:buNone/>
            </a:pPr>
            <a:r>
              <a:rPr lang="de-DE" sz="3200" b="1" dirty="0">
                <a:latin typeface="+mj-lt"/>
              </a:rPr>
              <a:t>Aufgaben in Truppmann-Funktion</a:t>
            </a:r>
            <a:endParaRPr lang="de-DE" sz="3200" dirty="0">
              <a:latin typeface="+mj-lt"/>
            </a:endParaRPr>
          </a:p>
          <a:p>
            <a:pPr marL="0" indent="0">
              <a:spcBef>
                <a:spcPts val="0"/>
              </a:spcBef>
              <a:spcAft>
                <a:spcPts val="0"/>
              </a:spcAft>
              <a:buNone/>
            </a:pPr>
            <a:r>
              <a:rPr lang="de-DE" sz="1800" dirty="0">
                <a:latin typeface="+mj-lt"/>
              </a:rPr>
              <a:t>   </a:t>
            </a:r>
          </a:p>
          <a:p>
            <a:pPr marL="432000" lvl="0" indent="-432000">
              <a:spcBef>
                <a:spcPts val="0"/>
              </a:spcBef>
              <a:spcAft>
                <a:spcPts val="900"/>
              </a:spcAft>
              <a:buFont typeface="Wingdings" panose="05000000000000000000" pitchFamily="2" charset="2"/>
              <a:buChar char="¨"/>
            </a:pPr>
            <a:r>
              <a:rPr lang="de-DE" sz="2400" dirty="0">
                <a:latin typeface="+mj-lt"/>
              </a:rPr>
              <a:t>Der </a:t>
            </a:r>
            <a:r>
              <a:rPr lang="de-DE" sz="2400" b="1" dirty="0">
                <a:latin typeface="+mj-lt"/>
              </a:rPr>
              <a:t>Melder</a:t>
            </a:r>
          </a:p>
          <a:p>
            <a:pPr marL="612000" lvl="0" indent="-180000">
              <a:lnSpc>
                <a:spcPts val="2600"/>
              </a:lnSpc>
              <a:spcBef>
                <a:spcPts val="0"/>
              </a:spcBef>
              <a:spcAft>
                <a:spcPts val="900"/>
              </a:spcAft>
              <a:buFont typeface="Arial" panose="020B0604020202020204" pitchFamily="34" charset="0"/>
              <a:buChar char="•"/>
            </a:pPr>
            <a:r>
              <a:rPr lang="de-DE" sz="2000" dirty="0">
                <a:latin typeface="+mj-lt"/>
              </a:rPr>
              <a:t>übernimmt befohlene Aufgaben, zum Beispiel</a:t>
            </a:r>
          </a:p>
          <a:p>
            <a:pPr marL="612000" lvl="0" indent="-180000">
              <a:lnSpc>
                <a:spcPts val="2600"/>
              </a:lnSpc>
              <a:spcBef>
                <a:spcPts val="0"/>
              </a:spcBef>
              <a:spcAft>
                <a:spcPts val="1800"/>
              </a:spcAft>
              <a:buFont typeface="Arial" panose="020B0604020202020204" pitchFamily="34" charset="0"/>
              <a:buChar char="•"/>
            </a:pPr>
            <a:r>
              <a:rPr lang="de-DE" sz="2000" dirty="0">
                <a:latin typeface="+mj-lt"/>
              </a:rPr>
              <a:t>bei der Lagefeststellung, beim In-Stellung-Bringen der Steckleiter, beim Betreuen von Personen und/oder bei der Informationsübertragung.</a:t>
            </a:r>
          </a:p>
          <a:p>
            <a:pPr marL="432000" lvl="0" indent="-432000">
              <a:spcBef>
                <a:spcPts val="0"/>
              </a:spcBef>
              <a:spcAft>
                <a:spcPts val="900"/>
              </a:spcAft>
              <a:buFont typeface="Wingdings" panose="05000000000000000000" pitchFamily="2" charset="2"/>
              <a:buChar char="¨"/>
            </a:pPr>
            <a:r>
              <a:rPr lang="de-DE" sz="2400" dirty="0">
                <a:latin typeface="+mj-lt"/>
              </a:rPr>
              <a:t>Der </a:t>
            </a:r>
            <a:r>
              <a:rPr lang="de-DE" sz="2400" b="1" dirty="0">
                <a:latin typeface="+mj-lt"/>
              </a:rPr>
              <a:t>Angriffstrupp</a:t>
            </a:r>
          </a:p>
          <a:p>
            <a:pPr marL="648000" lvl="0" indent="-216000">
              <a:lnSpc>
                <a:spcPts val="2600"/>
              </a:lnSpc>
              <a:spcBef>
                <a:spcPts val="0"/>
              </a:spcBef>
              <a:spcAft>
                <a:spcPts val="900"/>
              </a:spcAft>
              <a:buFont typeface="Arial" panose="020B0604020202020204" pitchFamily="34" charset="0"/>
              <a:buChar char="•"/>
            </a:pPr>
            <a:r>
              <a:rPr lang="de-DE" sz="2000" dirty="0">
                <a:latin typeface="+mj-lt"/>
              </a:rPr>
              <a:t>rettet, insbesondere aus Bereichen, die nur mit Atemschutzgeräten betreten werden können,</a:t>
            </a:r>
          </a:p>
          <a:p>
            <a:pPr marL="648000" lvl="0" indent="-216000">
              <a:lnSpc>
                <a:spcPts val="2600"/>
              </a:lnSpc>
              <a:spcBef>
                <a:spcPts val="0"/>
              </a:spcBef>
              <a:spcAft>
                <a:spcPts val="900"/>
              </a:spcAft>
              <a:buFont typeface="Arial" panose="020B0604020202020204" pitchFamily="34" charset="0"/>
              <a:buChar char="•"/>
            </a:pPr>
            <a:r>
              <a:rPr lang="de-DE" sz="2000" dirty="0">
                <a:latin typeface="+mj-lt"/>
              </a:rPr>
              <a:t>nimmt üblicherweise das erste einzusetzende Strahlrohr vor,</a:t>
            </a:r>
          </a:p>
          <a:p>
            <a:pPr marL="648000" lvl="0" indent="-216000">
              <a:lnSpc>
                <a:spcPts val="2600"/>
              </a:lnSpc>
              <a:spcBef>
                <a:spcPts val="0"/>
              </a:spcBef>
              <a:spcAft>
                <a:spcPts val="900"/>
              </a:spcAft>
              <a:buFont typeface="Arial" panose="020B0604020202020204" pitchFamily="34" charset="0"/>
              <a:buChar char="•"/>
            </a:pPr>
            <a:r>
              <a:rPr lang="de-DE" sz="2000" dirty="0">
                <a:latin typeface="+mj-lt"/>
              </a:rPr>
              <a:t>setzt den Verteiler</a:t>
            </a:r>
          </a:p>
          <a:p>
            <a:pPr marL="648000" lvl="0" indent="-216000">
              <a:lnSpc>
                <a:spcPts val="2600"/>
              </a:lnSpc>
              <a:spcBef>
                <a:spcPts val="0"/>
              </a:spcBef>
              <a:spcAft>
                <a:spcPts val="500"/>
              </a:spcAft>
              <a:buFont typeface="Arial" panose="020B0604020202020204" pitchFamily="34" charset="0"/>
              <a:buChar char="•"/>
            </a:pPr>
            <a:r>
              <a:rPr lang="de-DE" sz="2000" dirty="0">
                <a:latin typeface="+mj-lt"/>
              </a:rPr>
              <a:t>und verlegt seine Schlauchleitung selbst, sofern kein Schlauchtrupp zur Unterstützung bereitsteht.</a:t>
            </a:r>
            <a:endParaRPr lang="de-DE" sz="2000" dirty="0">
              <a:latin typeface="+mj-lt"/>
              <a:cs typeface="Arial" panose="020B0604020202020204" pitchFamily="34" charset="0"/>
            </a:endParaRPr>
          </a:p>
        </p:txBody>
      </p:sp>
      <p:sp>
        <p:nvSpPr>
          <p:cNvPr id="4" name="Foliennummernplatzhalter 3"/>
          <p:cNvSpPr>
            <a:spLocks noGrp="1"/>
          </p:cNvSpPr>
          <p:nvPr>
            <p:ph type="sldNum" sz="quarter" idx="10"/>
          </p:nvPr>
        </p:nvSpPr>
        <p:spPr/>
        <p:txBody>
          <a:bodyPr/>
          <a:lstStyle/>
          <a:p>
            <a:pPr>
              <a:defRPr/>
            </a:pPr>
            <a:r>
              <a:rPr lang="en-US" dirty="0"/>
              <a:t>-</a:t>
            </a:r>
            <a:fld id="{940F532B-6D73-46A0-9978-CDB652BCADD9}" type="slidenum">
              <a:rPr lang="en-US" smtClean="0"/>
              <a:pPr>
                <a:defRPr/>
              </a:pPr>
              <a:t>9</a:t>
            </a:fld>
            <a:r>
              <a:rPr lang="en-US" dirty="0"/>
              <a:t>-</a:t>
            </a:r>
          </a:p>
        </p:txBody>
      </p:sp>
      <p:sp>
        <p:nvSpPr>
          <p:cNvPr id="6" name="Fußzeilenplatzhalter 5">
            <a:extLst>
              <a:ext uri="{FF2B5EF4-FFF2-40B4-BE49-F238E27FC236}">
                <a16:creationId xmlns:a16="http://schemas.microsoft.com/office/drawing/2014/main" id="{1D3F9675-E8D4-456F-BAC5-CFFCF2460E3B}"/>
              </a:ext>
            </a:extLst>
          </p:cNvPr>
          <p:cNvSpPr>
            <a:spLocks noGrp="1"/>
          </p:cNvSpPr>
          <p:nvPr>
            <p:ph type="ftr" sz="quarter" idx="11"/>
          </p:nvPr>
        </p:nvSpPr>
        <p:spPr>
          <a:xfrm>
            <a:off x="533399" y="6477000"/>
            <a:ext cx="6574671" cy="222250"/>
          </a:xfrm>
        </p:spPr>
        <p:txBody>
          <a:bodyPr/>
          <a:lstStyle/>
          <a:p>
            <a:pPr>
              <a:defRPr/>
            </a:pPr>
            <a:r>
              <a:rPr lang="de-DE" dirty="0"/>
              <a:t>7.3        12/2021                                                             </a:t>
            </a:r>
            <a:r>
              <a:rPr lang="de-DE" sz="1000" dirty="0"/>
              <a:t>Ausbildungsleitfaden Truppausbildung - Truppmannausbildung Teil 2</a:t>
            </a:r>
            <a:r>
              <a:rPr lang="de-DE" dirty="0"/>
              <a:t> </a:t>
            </a:r>
          </a:p>
        </p:txBody>
      </p:sp>
    </p:spTree>
    <p:extLst>
      <p:ext uri="{BB962C8B-B14F-4D97-AF65-F5344CB8AC3E}">
        <p14:creationId xmlns:p14="http://schemas.microsoft.com/office/powerpoint/2010/main" val="641982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ehrunterlage_f_Querformat">
  <a:themeElements>
    <a:clrScheme name="Lehrunterlage_f_Querforma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ehrunterlage_f_Querformat">
      <a:majorFont>
        <a:latin typeface="Arial"/>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cap="flat" cmpd="sng" algn="ctr">
          <a:solidFill>
            <a:schemeClr val="bg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txDef>
      <a:spPr>
        <a:noFill/>
      </a:spPr>
      <a:bodyPr wrap="square" rtlCol="0">
        <a:spAutoFit/>
      </a:bodyPr>
      <a:lstStyle>
        <a:defPPr>
          <a:defRPr sz="2000" dirty="0" err="1" smtClean="0"/>
        </a:defPPr>
      </a:lstStyle>
    </a:txDef>
  </a:objectDefaults>
  <a:extraClrSchemeLst>
    <a:extraClrScheme>
      <a:clrScheme name="Lehrunterlage_f_Querforma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ehrunterlage_f_Querforma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ehrunterlage_f_Querforma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ehrunterlage_f_Querforma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ehrunterlage_f_Querforma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ehrunterlage_f_Querforma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ehrunterlage_f_Querforma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Lehrunterlage_f_Querformat</Template>
  <TotalTime>0</TotalTime>
  <Words>1040</Words>
  <Application>Microsoft Office PowerPoint</Application>
  <PresentationFormat>A4-Papier (210 x 297 mm)</PresentationFormat>
  <Paragraphs>234</Paragraphs>
  <Slides>19</Slides>
  <Notes>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19</vt:i4>
      </vt:variant>
    </vt:vector>
  </HeadingPairs>
  <TitlesOfParts>
    <vt:vector size="23" baseType="lpstr">
      <vt:lpstr>Arial</vt:lpstr>
      <vt:lpstr>Times New Roman</vt:lpstr>
      <vt:lpstr>Wingdings</vt:lpstr>
      <vt:lpstr>Lehrunterlage_f_Querformat</vt:lpstr>
      <vt:lpstr>Truppmannausbildung Teil 2    Löscheinsatz</vt:lpstr>
      <vt:lpstr>Löscheinsatz</vt:lpstr>
      <vt:lpstr>Löscheinsatz</vt:lpstr>
      <vt:lpstr>Löscheinsatz</vt:lpstr>
      <vt:lpstr>Löscheinsatz</vt:lpstr>
      <vt:lpstr>Löscheinsatz</vt:lpstr>
      <vt:lpstr>Löscheinsatz</vt:lpstr>
      <vt:lpstr>Löscheinsatz</vt:lpstr>
      <vt:lpstr>Löscheinsatz</vt:lpstr>
      <vt:lpstr>Löscheinsatz</vt:lpstr>
      <vt:lpstr>Löscheinsatz</vt:lpstr>
      <vt:lpstr>Löscheinsatz</vt:lpstr>
      <vt:lpstr>Löscheinsatz</vt:lpstr>
      <vt:lpstr>Löscheinsatz</vt:lpstr>
      <vt:lpstr>Löscheinsatz</vt:lpstr>
      <vt:lpstr>Löscheinsatz</vt:lpstr>
      <vt:lpstr>Löscheinsatz</vt:lpstr>
      <vt:lpstr>Löscheinsatz</vt:lpstr>
      <vt:lpstr>Löscheinsatz</vt:lpstr>
    </vt:vector>
  </TitlesOfParts>
  <Company>Kassel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Probenahme</dc:title>
  <dc:creator>Reitz, Martin</dc:creator>
  <cp:lastModifiedBy>Kemper</cp:lastModifiedBy>
  <cp:revision>768</cp:revision>
  <cp:lastPrinted>2021-11-03T20:26:30Z</cp:lastPrinted>
  <dcterms:created xsi:type="dcterms:W3CDTF">2003-12-17T12:20:20Z</dcterms:created>
  <dcterms:modified xsi:type="dcterms:W3CDTF">2022-01-11T19:07:16Z</dcterms:modified>
</cp:coreProperties>
</file>