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6" r:id="rId2"/>
  </p:sldIdLst>
  <p:sldSz cx="12801600" cy="9601200" type="A3"/>
  <p:notesSz cx="9928225" cy="143573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Lithograph" pitchFamily="2" charset="0"/>
        <a:ea typeface="+mn-ea"/>
        <a:cs typeface="+mn-cs"/>
      </a:defRPr>
    </a:lvl1pPr>
    <a:lvl2pPr marL="610956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Lithograph" pitchFamily="2" charset="0"/>
        <a:ea typeface="+mn-ea"/>
        <a:cs typeface="+mn-cs"/>
      </a:defRPr>
    </a:lvl2pPr>
    <a:lvl3pPr marL="1221913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Lithograph" pitchFamily="2" charset="0"/>
        <a:ea typeface="+mn-ea"/>
        <a:cs typeface="+mn-cs"/>
      </a:defRPr>
    </a:lvl3pPr>
    <a:lvl4pPr marL="1832869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Lithograph" pitchFamily="2" charset="0"/>
        <a:ea typeface="+mn-ea"/>
        <a:cs typeface="+mn-cs"/>
      </a:defRPr>
    </a:lvl4pPr>
    <a:lvl5pPr marL="2443825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Lithograph" pitchFamily="2" charset="0"/>
        <a:ea typeface="+mn-ea"/>
        <a:cs typeface="+mn-cs"/>
      </a:defRPr>
    </a:lvl5pPr>
    <a:lvl6pPr marL="3054782" algn="l" defTabSz="1221913" rtl="0" eaLnBrk="1" latinLnBrk="0" hangingPunct="1">
      <a:defRPr sz="3200" kern="1200">
        <a:solidFill>
          <a:schemeClr val="tx1"/>
        </a:solidFill>
        <a:latin typeface="Lithograph" pitchFamily="2" charset="0"/>
        <a:ea typeface="+mn-ea"/>
        <a:cs typeface="+mn-cs"/>
      </a:defRPr>
    </a:lvl6pPr>
    <a:lvl7pPr marL="3665738" algn="l" defTabSz="1221913" rtl="0" eaLnBrk="1" latinLnBrk="0" hangingPunct="1">
      <a:defRPr sz="3200" kern="1200">
        <a:solidFill>
          <a:schemeClr val="tx1"/>
        </a:solidFill>
        <a:latin typeface="Lithograph" pitchFamily="2" charset="0"/>
        <a:ea typeface="+mn-ea"/>
        <a:cs typeface="+mn-cs"/>
      </a:defRPr>
    </a:lvl7pPr>
    <a:lvl8pPr marL="4276695" algn="l" defTabSz="1221913" rtl="0" eaLnBrk="1" latinLnBrk="0" hangingPunct="1">
      <a:defRPr sz="3200" kern="1200">
        <a:solidFill>
          <a:schemeClr val="tx1"/>
        </a:solidFill>
        <a:latin typeface="Lithograph" pitchFamily="2" charset="0"/>
        <a:ea typeface="+mn-ea"/>
        <a:cs typeface="+mn-cs"/>
      </a:defRPr>
    </a:lvl8pPr>
    <a:lvl9pPr marL="4887651" algn="l" defTabSz="1221913" rtl="0" eaLnBrk="1" latinLnBrk="0" hangingPunct="1">
      <a:defRPr sz="3200" kern="1200">
        <a:solidFill>
          <a:schemeClr val="tx1"/>
        </a:solidFill>
        <a:latin typeface="Lithograph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78" y="1620"/>
      </p:cViewPr>
      <p:guideLst>
        <p:guide orient="horz" pos="3405"/>
        <p:guide pos="32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1142" y="-58"/>
      </p:cViewPr>
      <p:guideLst>
        <p:guide orient="horz" pos="4523"/>
        <p:guide pos="312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964113" cy="71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18" tIns="66358" rIns="132718" bIns="66358" numCol="1" anchor="t" anchorCtr="0" compatLnSpc="1">
            <a:prstTxWarp prst="textNoShape">
              <a:avLst/>
            </a:prstTxWarp>
          </a:bodyPr>
          <a:lstStyle>
            <a:lvl1pPr defTabSz="1327080">
              <a:defRPr sz="1500"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Rechtsgrundlagen F-B-K-V-Stab/K-Stab-E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594" y="0"/>
            <a:ext cx="4303313" cy="71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18" tIns="66358" rIns="132718" bIns="66358" numCol="1" anchor="t" anchorCtr="0" compatLnSpc="1">
            <a:prstTxWarp prst="textNoShape">
              <a:avLst/>
            </a:prstTxWarp>
          </a:bodyPr>
          <a:lstStyle>
            <a:lvl1pPr algn="r" defTabSz="132708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6498"/>
            <a:ext cx="4303313" cy="71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18" tIns="66358" rIns="132718" bIns="66358" numCol="1" anchor="b" anchorCtr="0" compatLnSpc="1">
            <a:prstTxWarp prst="textNoShape">
              <a:avLst/>
            </a:prstTxWarp>
          </a:bodyPr>
          <a:lstStyle>
            <a:lvl1pPr defTabSz="132708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594" y="13636498"/>
            <a:ext cx="4303313" cy="71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18" tIns="66358" rIns="132718" bIns="66358" numCol="1" anchor="b" anchorCtr="0" compatLnSpc="1">
            <a:prstTxWarp prst="textNoShape">
              <a:avLst/>
            </a:prstTxWarp>
          </a:bodyPr>
          <a:lstStyle>
            <a:lvl1pPr algn="r" defTabSz="1327080">
              <a:defRPr sz="1500">
                <a:latin typeface="Arial" charset="0"/>
              </a:defRPr>
            </a:lvl1pPr>
          </a:lstStyle>
          <a:p>
            <a:pPr>
              <a:defRPr/>
            </a:pPr>
            <a:fld id="{696F37C0-A392-4752-AE56-D3553FF7A1D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964113" cy="71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18" tIns="66358" rIns="132718" bIns="66358" numCol="1" anchor="t" anchorCtr="0" compatLnSpc="1">
            <a:prstTxWarp prst="textNoShape">
              <a:avLst/>
            </a:prstTxWarp>
          </a:bodyPr>
          <a:lstStyle>
            <a:lvl1pPr defTabSz="1327080">
              <a:defRPr sz="1500"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Rechtsgrundlagen F-B-K-V-Stab/K-Stab-E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912" y="0"/>
            <a:ext cx="4303313" cy="71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18" tIns="66358" rIns="132718" bIns="66358" numCol="1" anchor="t" anchorCtr="0" compatLnSpc="1">
            <a:prstTxWarp prst="textNoShape">
              <a:avLst/>
            </a:prstTxWarp>
          </a:bodyPr>
          <a:lstStyle>
            <a:lvl1pPr algn="r" defTabSz="132708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74775" y="1076325"/>
            <a:ext cx="7181850" cy="5386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919" y="6822840"/>
            <a:ext cx="7280389" cy="645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18" tIns="66358" rIns="132718" bIns="663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3641089"/>
            <a:ext cx="4303313" cy="71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18" tIns="66358" rIns="132718" bIns="66358" numCol="1" anchor="b" anchorCtr="0" compatLnSpc="1">
            <a:prstTxWarp prst="textNoShape">
              <a:avLst/>
            </a:prstTxWarp>
          </a:bodyPr>
          <a:lstStyle>
            <a:lvl1pPr defTabSz="1327080">
              <a:defRPr sz="17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912" y="13641089"/>
            <a:ext cx="4303313" cy="71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18" tIns="66358" rIns="132718" bIns="66358" numCol="1" anchor="b" anchorCtr="0" compatLnSpc="1">
            <a:prstTxWarp prst="textNoShape">
              <a:avLst/>
            </a:prstTxWarp>
          </a:bodyPr>
          <a:lstStyle>
            <a:lvl1pPr algn="r" defTabSz="1327080">
              <a:defRPr sz="1500">
                <a:latin typeface="Arial" charset="0"/>
              </a:defRPr>
            </a:lvl1pPr>
          </a:lstStyle>
          <a:p>
            <a:pPr>
              <a:defRPr/>
            </a:pPr>
            <a:fld id="{3D8508E9-1B79-404A-B2BE-C1D5E0BC52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610956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221913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832869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443825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3054782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1323008"/>
            <a:r>
              <a:rPr lang="de-DE" dirty="0" smtClean="0"/>
              <a:t>Rechtsgrundlagen F-B-K-V-Stab/K-Stab-E</a:t>
            </a:r>
          </a:p>
        </p:txBody>
      </p:sp>
      <p:sp>
        <p:nvSpPr>
          <p:cNvPr id="61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323008"/>
            <a:fld id="{0FC911E2-95E8-460D-8C1F-A89F84908452}" type="slidenum">
              <a:rPr lang="de-DE" smtClean="0"/>
              <a:pPr defTabSz="1323008"/>
              <a:t>1</a:t>
            </a:fld>
            <a:endParaRPr lang="de-DE" dirty="0" smtClean="0"/>
          </a:p>
        </p:txBody>
      </p:sp>
      <p:sp>
        <p:nvSpPr>
          <p:cNvPr id="61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4775" y="1076325"/>
            <a:ext cx="7178675" cy="5383213"/>
          </a:xfrm>
          <a:ln/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6150" name="Rectangle 4" descr="Gepunktetes Gitternetz"/>
          <p:cNvSpPr>
            <a:spLocks noChangeArrowheads="1"/>
          </p:cNvSpPr>
          <p:nvPr/>
        </p:nvSpPr>
        <p:spPr bwMode="auto">
          <a:xfrm>
            <a:off x="1108289" y="6854981"/>
            <a:ext cx="7623541" cy="6462415"/>
          </a:xfrm>
          <a:prstGeom prst="rect">
            <a:avLst/>
          </a:prstGeom>
          <a:pattFill prst="dotGrid">
            <a:fgClr>
              <a:schemeClr val="folHlink"/>
            </a:fgClr>
            <a:bgClr>
              <a:schemeClr val="bg1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34179" tIns="67089" rIns="134179" bIns="67089"/>
          <a:lstStyle/>
          <a:p>
            <a:pPr>
              <a:spcBef>
                <a:spcPct val="30000"/>
              </a:spcBef>
            </a:pPr>
            <a:r>
              <a:rPr lang="de-DE" sz="1500" b="1" dirty="0">
                <a:latin typeface="Arial" charset="0"/>
              </a:rPr>
              <a:t>Notizen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LF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1846" y="1173480"/>
            <a:ext cx="7814311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86264" y="4373880"/>
            <a:ext cx="11127545" cy="2186940"/>
          </a:xfrm>
        </p:spPr>
        <p:txBody>
          <a:bodyPr lIns="114338" tIns="57170" rIns="114338" bIns="57170"/>
          <a:lstStyle>
            <a:lvl1pPr algn="ctr">
              <a:defRPr sz="4800" b="0"/>
            </a:lvl1pPr>
          </a:lstStyle>
          <a:p>
            <a:r>
              <a:rPr lang="de-DE"/>
              <a:t>Klicken Sie, um das Titelformat zu bearbeiten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86264" y="6827521"/>
            <a:ext cx="11127545" cy="128682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122147" tIns="61074" rIns="122147" bIns="61074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700">
                <a:latin typeface="Arial" charset="0"/>
              </a:defRPr>
            </a:lvl1pPr>
          </a:lstStyle>
          <a:p>
            <a:r>
              <a:rPr lang="de-DE"/>
              <a:t>Klicken Sie, um das Format des Untertitel-Masters zu bearbeiten.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eaVert" lIns="122191" tIns="61096" rIns="122191" bIns="61096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0949F-3FE5-451A-984E-B099662681E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281160" y="320041"/>
            <a:ext cx="2880360" cy="82565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40080" y="320041"/>
            <a:ext cx="8444132" cy="8256588"/>
          </a:xfrm>
          <a:prstGeom prst="rect">
            <a:avLst/>
          </a:prstGeom>
        </p:spPr>
        <p:txBody>
          <a:bodyPr vert="eaVert" lIns="122191" tIns="61096" rIns="122191" bIns="61096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5DB57-D16A-4BAA-AAF0-FD3ED4E7586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787791" y="320040"/>
            <a:ext cx="6203852" cy="533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40080" y="2240280"/>
            <a:ext cx="5662246" cy="3060383"/>
          </a:xfrm>
          <a:prstGeom prst="rect">
            <a:avLst/>
          </a:prstGeom>
        </p:spPr>
        <p:txBody>
          <a:bodyPr lIns="122191" tIns="61096" rIns="122191" bIns="61096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6499274" y="2240280"/>
            <a:ext cx="5662246" cy="3060383"/>
          </a:xfrm>
          <a:prstGeom prst="rect">
            <a:avLst/>
          </a:prstGeom>
        </p:spPr>
        <p:txBody>
          <a:bodyPr lIns="122191" tIns="61096" rIns="122191" bIns="61096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40080" y="5514024"/>
            <a:ext cx="5662246" cy="3062605"/>
          </a:xfrm>
          <a:prstGeom prst="rect">
            <a:avLst/>
          </a:prstGeom>
        </p:spPr>
        <p:txBody>
          <a:bodyPr lIns="122191" tIns="61096" rIns="122191" bIns="61096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99274" y="5514024"/>
            <a:ext cx="5662246" cy="3062605"/>
          </a:xfrm>
          <a:prstGeom prst="rect">
            <a:avLst/>
          </a:prstGeom>
        </p:spPr>
        <p:txBody>
          <a:bodyPr lIns="122191" tIns="61096" rIns="122191" bIns="61096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1BC1A-5876-4159-9979-41CECC3EFF6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lIns="122191" tIns="61096" rIns="122191" bIns="61096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C0B8F-2551-4188-AF3C-F3B4BB0312C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1409" y="6169661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1409" y="4069399"/>
            <a:ext cx="10881360" cy="2100262"/>
          </a:xfrm>
          <a:prstGeom prst="rect">
            <a:avLst/>
          </a:prstGeom>
        </p:spPr>
        <p:txBody>
          <a:bodyPr lIns="122191" tIns="61096" rIns="122191" bIns="61096" anchor="b"/>
          <a:lstStyle>
            <a:lvl1pPr marL="0" indent="0">
              <a:buNone/>
              <a:defRPr sz="2700"/>
            </a:lvl1pPr>
            <a:lvl2pPr marL="610956" indent="0">
              <a:buNone/>
              <a:defRPr sz="2400"/>
            </a:lvl2pPr>
            <a:lvl3pPr marL="1221913" indent="0">
              <a:buNone/>
              <a:defRPr sz="2100"/>
            </a:lvl3pPr>
            <a:lvl4pPr marL="1832869" indent="0">
              <a:buNone/>
              <a:defRPr sz="1900"/>
            </a:lvl4pPr>
            <a:lvl5pPr marL="2443825" indent="0">
              <a:buNone/>
              <a:defRPr sz="1900"/>
            </a:lvl5pPr>
            <a:lvl6pPr marL="3054782" indent="0">
              <a:buNone/>
              <a:defRPr sz="1900"/>
            </a:lvl6pPr>
            <a:lvl7pPr marL="3665738" indent="0">
              <a:buNone/>
              <a:defRPr sz="1900"/>
            </a:lvl7pPr>
            <a:lvl8pPr marL="4276695" indent="0">
              <a:buNone/>
              <a:defRPr sz="1900"/>
            </a:lvl8pPr>
            <a:lvl9pPr marL="4887651" indent="0">
              <a:buNone/>
              <a:defRPr sz="1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C8DAD-60C6-40C0-BE6E-86E2E4E3C2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62246" cy="6336348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99274" y="2240281"/>
            <a:ext cx="5662246" cy="6336348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3FFB0-0847-4DA1-BB73-BFA5B3316F4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092" cy="895667"/>
          </a:xfrm>
          <a:prstGeom prst="rect">
            <a:avLst/>
          </a:prstGeom>
        </p:spPr>
        <p:txBody>
          <a:bodyPr lIns="122191" tIns="61096" rIns="122191" bIns="61096"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092" cy="5531803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03378" y="2149158"/>
            <a:ext cx="5658143" cy="895667"/>
          </a:xfrm>
          <a:prstGeom prst="rect">
            <a:avLst/>
          </a:prstGeom>
        </p:spPr>
        <p:txBody>
          <a:bodyPr lIns="122191" tIns="61096" rIns="122191" bIns="61096"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03378" y="3044825"/>
            <a:ext cx="5658143" cy="5531803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AFE34-0EC4-4B82-A55A-EF213E5DFBE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86A1E-4D33-441A-8C13-4B36A769903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F8081-313F-41E9-8349-1051A12D34A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80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5754" y="382271"/>
            <a:ext cx="7155766" cy="8194358"/>
          </a:xfrm>
          <a:prstGeom prst="rect">
            <a:avLst/>
          </a:prstGeom>
        </p:spPr>
        <p:txBody>
          <a:bodyPr lIns="122191" tIns="61096" rIns="122191" bIns="61096"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40080" y="2009141"/>
            <a:ext cx="4211809" cy="6567488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34A4B-A414-4773-834D-300DA43A64F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9032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09032" y="857885"/>
            <a:ext cx="7680960" cy="5760720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09032" y="7514273"/>
            <a:ext cx="7680960" cy="1126807"/>
          </a:xfrm>
          <a:prstGeom prst="rect">
            <a:avLst/>
          </a:prstGeom>
        </p:spPr>
        <p:txBody>
          <a:bodyPr lIns="122191" tIns="61096" rIns="122191" bIns="61096"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60107-FECE-4346-904D-3C85702986A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1963" y="9067801"/>
            <a:ext cx="2667000" cy="23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941" tIns="63971" rIns="127941" bIns="63971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charset="0"/>
              </a:defRPr>
            </a:lvl1pPr>
          </a:lstStyle>
          <a:p>
            <a:pPr>
              <a:defRPr/>
            </a:pPr>
            <a:fld id="{AF1E7E17-9AC9-42EA-A6A1-97996E39580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853440" y="808991"/>
            <a:ext cx="9601200" cy="10223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122191" tIns="61096" rIns="122191" bIns="61096" anchor="ctr"/>
          <a:lstStyle/>
          <a:p>
            <a:pPr>
              <a:defRPr/>
            </a:pPr>
            <a:endParaRPr lang="de-DE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689317" y="9067800"/>
            <a:ext cx="115214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22191" tIns="61096" rIns="122191" bIns="61096" anchor="ctr"/>
          <a:lstStyle/>
          <a:p>
            <a:pPr>
              <a:defRPr/>
            </a:pPr>
            <a:endParaRPr lang="de-DE"/>
          </a:p>
        </p:txBody>
      </p:sp>
      <p:pic>
        <p:nvPicPr>
          <p:cNvPr id="1029" name="Picture 11" descr="HLF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814560" y="0"/>
            <a:ext cx="2297723" cy="90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9317" y="9067800"/>
            <a:ext cx="571148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8116" tIns="59058" rIns="118116" bIns="59058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/>
              <a:t>11.01.2012 - K 1</a:t>
            </a:r>
            <a:endParaRPr lang="de-DE"/>
          </a:p>
        </p:txBody>
      </p:sp>
      <p:sp>
        <p:nvSpPr>
          <p:cNvPr id="103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787791" y="320040"/>
            <a:ext cx="620385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2147" tIns="61074" rIns="122147" bIns="610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dt="0"/>
  <p:txStyles>
    <p:titleStyle>
      <a:lvl1pPr algn="l" defTabSz="1279191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279191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1279191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1279191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1279191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610956" algn="l" defTabSz="1279191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1221913" algn="l" defTabSz="1279191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832869" algn="l" defTabSz="1279191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2443825" algn="l" defTabSz="1279191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479431" indent="-479431" algn="l" defTabSz="1279191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474" indent="-398819" algn="l" defTabSz="1279191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599518" indent="-320328" algn="l" defTabSz="1279191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</a:defRPr>
      </a:lvl3pPr>
      <a:lvl4pPr marL="2240173" indent="-320328" algn="l" defTabSz="1279191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880829" indent="-320328" algn="l" defTabSz="1279191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5pPr>
      <a:lvl6pPr marL="3491785" indent="-320328" algn="l" defTabSz="1279191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4102742" indent="-320328" algn="l" defTabSz="1279191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4713698" indent="-320328" algn="l" defTabSz="1279191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324654" indent="-320328" algn="l" defTabSz="1279191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6"/>
          <p:cNvSpPr>
            <a:spLocks noGrp="1"/>
          </p:cNvSpPr>
          <p:nvPr>
            <p:ph type="sldNum" sz="quarter" idx="10"/>
          </p:nvPr>
        </p:nvSpPr>
        <p:spPr>
          <a:xfrm>
            <a:off x="9644283" y="9067801"/>
            <a:ext cx="2667000" cy="235585"/>
          </a:xfrm>
        </p:spPr>
        <p:txBody>
          <a:bodyPr/>
          <a:lstStyle/>
          <a:p>
            <a:pPr defTabSz="1279191">
              <a:defRPr/>
            </a:pPr>
            <a:fld id="{E9F6D711-F9D4-499C-B08C-1F5F9D977248}" type="slidenum">
              <a:rPr lang="en-US">
                <a:latin typeface="+mj-lt"/>
              </a:rPr>
              <a:pPr defTabSz="1279191">
                <a:defRPr/>
              </a:pPr>
              <a:t>1</a:t>
            </a:fld>
            <a:endParaRPr lang="en-US" dirty="0">
              <a:latin typeface="+mj-lt"/>
            </a:endParaRPr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181607">
              <a:defRPr/>
            </a:pPr>
            <a:r>
              <a:rPr lang="de-DE" sz="800" smtClean="0">
                <a:latin typeface="+mj-lt"/>
              </a:rPr>
              <a:t>11.01.2012 - K 1</a:t>
            </a:r>
            <a:endParaRPr lang="de-DE" sz="800" dirty="0">
              <a:latin typeface="+mj-lt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de-DE" sz="1200" b="0" dirty="0" smtClean="0"/>
              <a:t>Übung Lagedarstellung „Unwetter </a:t>
            </a:r>
            <a:r>
              <a:rPr lang="de-DE" sz="1200" b="0" dirty="0" err="1" smtClean="0"/>
              <a:t>Großropperhausen</a:t>
            </a:r>
            <a:r>
              <a:rPr lang="de-DE" sz="1200" b="0" dirty="0" smtClean="0"/>
              <a:t>“ </a:t>
            </a:r>
            <a:r>
              <a:rPr lang="de-DE" sz="1200" b="0" dirty="0" smtClean="0">
                <a:cs typeface="Arial" charset="0"/>
              </a:rPr>
              <a:t>-</a:t>
            </a:r>
            <a:r>
              <a:rPr lang="de-DE" sz="1200" b="0" dirty="0" smtClean="0"/>
              <a:t>  Arbeitsblatt</a:t>
            </a:r>
          </a:p>
        </p:txBody>
      </p:sp>
      <p:sp>
        <p:nvSpPr>
          <p:cNvPr id="3077" name="Text Box 62"/>
          <p:cNvSpPr txBox="1">
            <a:spLocks noChangeArrowheads="1"/>
          </p:cNvSpPr>
          <p:nvPr/>
        </p:nvSpPr>
        <p:spPr bwMode="auto">
          <a:xfrm>
            <a:off x="512885" y="1000126"/>
            <a:ext cx="6977283" cy="126015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407" tIns="45704" rIns="91407" bIns="45704"/>
          <a:lstStyle/>
          <a:p>
            <a:pPr>
              <a:tabLst>
                <a:tab pos="719147" algn="l"/>
              </a:tabLst>
            </a:pPr>
            <a:r>
              <a:rPr lang="de-DE" sz="1200" b="1" dirty="0">
                <a:latin typeface="Arial" charset="0"/>
              </a:rPr>
              <a:t>Ort:	</a:t>
            </a:r>
            <a:r>
              <a:rPr lang="de-DE" sz="1500" b="1" dirty="0" smtClean="0"/>
              <a:t>_______________________________________________________________</a:t>
            </a:r>
            <a:endParaRPr lang="de-DE" sz="1500" b="1" dirty="0"/>
          </a:p>
          <a:p>
            <a:pPr>
              <a:tabLst>
                <a:tab pos="719147" algn="l"/>
              </a:tabLst>
            </a:pPr>
            <a:endParaRPr lang="de-DE" sz="1200" b="1" dirty="0">
              <a:latin typeface="Arial" charset="0"/>
            </a:endParaRPr>
          </a:p>
          <a:p>
            <a:pPr>
              <a:tabLst>
                <a:tab pos="719147" algn="l"/>
              </a:tabLst>
            </a:pPr>
            <a:r>
              <a:rPr lang="de-DE" sz="1200" b="1" dirty="0">
                <a:latin typeface="Arial" charset="0"/>
              </a:rPr>
              <a:t>Zeit:	</a:t>
            </a:r>
            <a:r>
              <a:rPr lang="de-DE" sz="1500" b="1" dirty="0" smtClean="0"/>
              <a:t>_______________________________________________________________</a:t>
            </a:r>
            <a:endParaRPr lang="de-DE" sz="1500" b="1" dirty="0"/>
          </a:p>
          <a:p>
            <a:pPr>
              <a:tabLst>
                <a:tab pos="719147" algn="l"/>
              </a:tabLst>
            </a:pPr>
            <a:endParaRPr lang="de-DE" sz="1200" b="1" dirty="0"/>
          </a:p>
          <a:p>
            <a:pPr>
              <a:tabLst>
                <a:tab pos="719147" algn="l"/>
              </a:tabLst>
            </a:pPr>
            <a:r>
              <a:rPr lang="de-DE" sz="1200" b="1" dirty="0">
                <a:latin typeface="Arial" charset="0"/>
              </a:rPr>
              <a:t>Wetter:	</a:t>
            </a:r>
            <a:r>
              <a:rPr lang="de-DE" sz="1500" b="1" dirty="0" smtClean="0"/>
              <a:t>_______________________________________________________________</a:t>
            </a:r>
            <a:endParaRPr lang="de-DE" sz="1500" dirty="0"/>
          </a:p>
          <a:p>
            <a:pPr>
              <a:tabLst>
                <a:tab pos="719147" algn="l"/>
              </a:tabLst>
            </a:pPr>
            <a:endParaRPr lang="de-DE" sz="1200" dirty="0"/>
          </a:p>
        </p:txBody>
      </p:sp>
      <p:sp>
        <p:nvSpPr>
          <p:cNvPr id="3078" name="Rechteck 117"/>
          <p:cNvSpPr>
            <a:spLocks noChangeArrowheads="1"/>
          </p:cNvSpPr>
          <p:nvPr/>
        </p:nvSpPr>
        <p:spPr bwMode="auto">
          <a:xfrm>
            <a:off x="516988" y="2333626"/>
            <a:ext cx="6979334" cy="126015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22191" tIns="61096" rIns="122191" bIns="61096"/>
          <a:lstStyle/>
          <a:p>
            <a:pPr algn="ctr"/>
            <a:endParaRPr lang="de-DE" sz="1300" dirty="0"/>
          </a:p>
        </p:txBody>
      </p:sp>
      <p:pic>
        <p:nvPicPr>
          <p:cNvPr id="3079" name="Picture 64" descr="~AUT0003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628" y="3664904"/>
            <a:ext cx="6979334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hteck 23"/>
          <p:cNvSpPr>
            <a:spLocks noChangeArrowheads="1"/>
          </p:cNvSpPr>
          <p:nvPr/>
        </p:nvSpPr>
        <p:spPr bwMode="auto">
          <a:xfrm>
            <a:off x="7621466" y="1000125"/>
            <a:ext cx="465699" cy="7556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22191" tIns="61096" rIns="122191" bIns="61096"/>
          <a:lstStyle/>
          <a:p>
            <a:endParaRPr lang="de-DE"/>
          </a:p>
        </p:txBody>
      </p:sp>
      <p:sp>
        <p:nvSpPr>
          <p:cNvPr id="21" name="Rechteck 20"/>
          <p:cNvSpPr/>
          <p:nvPr/>
        </p:nvSpPr>
        <p:spPr bwMode="auto">
          <a:xfrm>
            <a:off x="7621466" y="1753554"/>
            <a:ext cx="1163222" cy="302482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2191" tIns="61096" rIns="122191" bIns="61096"/>
          <a:lstStyle/>
          <a:p>
            <a:pPr algn="ctr">
              <a:defRPr/>
            </a:pPr>
            <a:r>
              <a:rPr lang="de-DE" sz="800" u="sng" dirty="0">
                <a:latin typeface="+mj-lt"/>
              </a:rPr>
              <a:t>Schäden/Gefahren</a:t>
            </a:r>
          </a:p>
        </p:txBody>
      </p:sp>
      <p:sp>
        <p:nvSpPr>
          <p:cNvPr id="22" name="Rechteck 21"/>
          <p:cNvSpPr/>
          <p:nvPr/>
        </p:nvSpPr>
        <p:spPr bwMode="auto">
          <a:xfrm>
            <a:off x="8766224" y="1753554"/>
            <a:ext cx="1163222" cy="302482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2191" tIns="61096" rIns="122191" bIns="61096"/>
          <a:lstStyle/>
          <a:p>
            <a:pPr algn="ctr">
              <a:defRPr/>
            </a:pPr>
            <a:r>
              <a:rPr lang="de-DE" sz="800" u="sng" dirty="0">
                <a:latin typeface="+mj-lt"/>
              </a:rPr>
              <a:t>Kräfte/Mittel</a:t>
            </a:r>
          </a:p>
        </p:txBody>
      </p:sp>
      <p:sp>
        <p:nvSpPr>
          <p:cNvPr id="23" name="Rechteck 22"/>
          <p:cNvSpPr/>
          <p:nvPr/>
        </p:nvSpPr>
        <p:spPr bwMode="auto">
          <a:xfrm>
            <a:off x="8068701" y="1000125"/>
            <a:ext cx="1860745" cy="7556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2191" tIns="61096" rIns="122191" bIns="61096"/>
          <a:lstStyle/>
          <a:p>
            <a:pPr>
              <a:defRPr/>
            </a:pPr>
            <a:r>
              <a:rPr lang="de-DE" sz="800" u="sng" dirty="0">
                <a:latin typeface="+mj-lt"/>
              </a:rPr>
              <a:t>Einsatzstelle</a:t>
            </a:r>
            <a:r>
              <a:rPr lang="de-DE" sz="800" dirty="0">
                <a:latin typeface="+mj-lt"/>
              </a:rPr>
              <a:t>: </a:t>
            </a:r>
            <a:r>
              <a:rPr lang="de-DE" sz="800" dirty="0" smtClean="0"/>
              <a:t>___________________</a:t>
            </a:r>
            <a:endParaRPr lang="de-DE" sz="800" dirty="0"/>
          </a:p>
          <a:p>
            <a:pPr>
              <a:spcBef>
                <a:spcPts val="401"/>
              </a:spcBef>
              <a:defRPr/>
            </a:pPr>
            <a:r>
              <a:rPr lang="de-DE" sz="800" u="sng" dirty="0">
                <a:latin typeface="+mj-lt"/>
              </a:rPr>
              <a:t>EAL</a:t>
            </a:r>
            <a:r>
              <a:rPr lang="de-DE" sz="800" dirty="0">
                <a:latin typeface="+mj-lt"/>
              </a:rPr>
              <a:t>: </a:t>
            </a:r>
            <a:r>
              <a:rPr lang="de-DE" sz="800" dirty="0" smtClean="0"/>
              <a:t>__________________________</a:t>
            </a:r>
            <a:endParaRPr lang="de-DE" sz="800" u="sng" dirty="0"/>
          </a:p>
          <a:p>
            <a:pPr>
              <a:spcBef>
                <a:spcPts val="401"/>
              </a:spcBef>
              <a:defRPr/>
            </a:pPr>
            <a:r>
              <a:rPr lang="de-DE" sz="800" u="sng" dirty="0">
                <a:latin typeface="+mj-lt"/>
              </a:rPr>
              <a:t>Ruf</a:t>
            </a:r>
            <a:r>
              <a:rPr lang="de-DE" sz="800" dirty="0">
                <a:latin typeface="+mj-lt"/>
              </a:rPr>
              <a:t>: </a:t>
            </a:r>
            <a:r>
              <a:rPr lang="de-DE" sz="800" dirty="0" smtClean="0">
                <a:latin typeface="+mj-lt"/>
              </a:rPr>
              <a:t>________________________</a:t>
            </a:r>
            <a:endParaRPr lang="de-DE" sz="800" dirty="0">
              <a:latin typeface="+mj-lt"/>
            </a:endParaRPr>
          </a:p>
        </p:txBody>
      </p:sp>
      <p:sp>
        <p:nvSpPr>
          <p:cNvPr id="3084" name="Ellipse 25"/>
          <p:cNvSpPr>
            <a:spLocks noChangeArrowheads="1"/>
          </p:cNvSpPr>
          <p:nvPr/>
        </p:nvSpPr>
        <p:spPr bwMode="auto">
          <a:xfrm>
            <a:off x="7658394" y="1197929"/>
            <a:ext cx="371328" cy="402272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lIns="122191" tIns="61096" rIns="122191" bIns="61096" anchor="ctr"/>
          <a:lstStyle/>
          <a:p>
            <a:pPr algn="ctr"/>
            <a:endParaRPr lang="de-DE" sz="1600" dirty="0"/>
          </a:p>
        </p:txBody>
      </p:sp>
      <p:sp>
        <p:nvSpPr>
          <p:cNvPr id="3086" name="Rectangle 24"/>
          <p:cNvSpPr>
            <a:spLocks noChangeArrowheads="1"/>
          </p:cNvSpPr>
          <p:nvPr/>
        </p:nvSpPr>
        <p:spPr bwMode="auto">
          <a:xfrm>
            <a:off x="9908931" y="977900"/>
            <a:ext cx="246833" cy="61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2191" tIns="61096" rIns="122191" bIns="61096">
            <a:spAutoFit/>
          </a:bodyPr>
          <a:lstStyle/>
          <a:p>
            <a:endParaRPr lang="de-DE"/>
          </a:p>
        </p:txBody>
      </p:sp>
      <p:grpSp>
        <p:nvGrpSpPr>
          <p:cNvPr id="3087" name="Gruppieren 39"/>
          <p:cNvGrpSpPr>
            <a:grpSpLocks/>
          </p:cNvGrpSpPr>
          <p:nvPr/>
        </p:nvGrpSpPr>
        <p:grpSpPr bwMode="auto">
          <a:xfrm>
            <a:off x="10023817" y="1755775"/>
            <a:ext cx="2307981" cy="3024823"/>
            <a:chOff x="380968" y="5098309"/>
            <a:chExt cx="1785950" cy="2159942"/>
          </a:xfrm>
        </p:grpSpPr>
        <p:sp>
          <p:nvSpPr>
            <p:cNvPr id="42" name="Rechteck 41"/>
            <p:cNvSpPr/>
            <p:nvPr/>
          </p:nvSpPr>
          <p:spPr bwMode="auto">
            <a:xfrm>
              <a:off x="380968" y="5098309"/>
              <a:ext cx="900119" cy="215994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de-DE" sz="800" u="sng" dirty="0">
                  <a:latin typeface="+mj-lt"/>
                </a:rPr>
                <a:t>Schäden/Gefahren</a:t>
              </a:r>
            </a:p>
          </p:txBody>
        </p:sp>
        <p:sp>
          <p:nvSpPr>
            <p:cNvPr id="43" name="Rechteck 42"/>
            <p:cNvSpPr/>
            <p:nvPr/>
          </p:nvSpPr>
          <p:spPr bwMode="auto">
            <a:xfrm>
              <a:off x="1266799" y="5098309"/>
              <a:ext cx="900119" cy="215994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de-DE" sz="800" u="sng" dirty="0">
                  <a:latin typeface="+mj-lt"/>
                </a:rPr>
                <a:t>Kräfte/Mittel</a:t>
              </a:r>
            </a:p>
          </p:txBody>
        </p:sp>
      </p:grpSp>
      <p:sp>
        <p:nvSpPr>
          <p:cNvPr id="3088" name="Rechteck 23"/>
          <p:cNvSpPr>
            <a:spLocks noChangeArrowheads="1"/>
          </p:cNvSpPr>
          <p:nvPr/>
        </p:nvSpPr>
        <p:spPr bwMode="auto">
          <a:xfrm>
            <a:off x="10021766" y="1000125"/>
            <a:ext cx="465699" cy="7556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22191" tIns="61096" rIns="122191" bIns="61096"/>
          <a:lstStyle/>
          <a:p>
            <a:endParaRPr lang="de-DE"/>
          </a:p>
        </p:txBody>
      </p:sp>
      <p:sp>
        <p:nvSpPr>
          <p:cNvPr id="109" name="Rechteck 108"/>
          <p:cNvSpPr/>
          <p:nvPr/>
        </p:nvSpPr>
        <p:spPr bwMode="auto">
          <a:xfrm>
            <a:off x="10469001" y="1000125"/>
            <a:ext cx="1860745" cy="7556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2191" tIns="61096" rIns="122191" bIns="61096"/>
          <a:lstStyle/>
          <a:p>
            <a:pPr>
              <a:defRPr/>
            </a:pPr>
            <a:r>
              <a:rPr lang="de-DE" sz="800" u="sng" dirty="0">
                <a:latin typeface="+mj-lt"/>
              </a:rPr>
              <a:t>Einsatzstelle</a:t>
            </a:r>
            <a:r>
              <a:rPr lang="de-DE" sz="800" dirty="0">
                <a:latin typeface="+mj-lt"/>
              </a:rPr>
              <a:t>: </a:t>
            </a:r>
            <a:r>
              <a:rPr lang="de-DE" sz="800" dirty="0" smtClean="0"/>
              <a:t>___________________</a:t>
            </a:r>
            <a:endParaRPr lang="de-DE" sz="800" dirty="0"/>
          </a:p>
          <a:p>
            <a:pPr>
              <a:spcBef>
                <a:spcPts val="401"/>
              </a:spcBef>
              <a:defRPr/>
            </a:pPr>
            <a:r>
              <a:rPr lang="de-DE" sz="800" u="sng" dirty="0">
                <a:latin typeface="+mj-lt"/>
              </a:rPr>
              <a:t>EAL</a:t>
            </a:r>
            <a:r>
              <a:rPr lang="de-DE" sz="800" dirty="0">
                <a:latin typeface="+mj-lt"/>
              </a:rPr>
              <a:t>: </a:t>
            </a:r>
            <a:r>
              <a:rPr lang="de-DE" sz="800" dirty="0" smtClean="0"/>
              <a:t>__________________________</a:t>
            </a:r>
            <a:endParaRPr lang="de-DE" sz="800" u="sng" dirty="0"/>
          </a:p>
          <a:p>
            <a:pPr>
              <a:spcBef>
                <a:spcPts val="401"/>
              </a:spcBef>
              <a:defRPr/>
            </a:pPr>
            <a:r>
              <a:rPr lang="de-DE" sz="800" u="sng" dirty="0">
                <a:latin typeface="+mj-lt"/>
              </a:rPr>
              <a:t>Ruf</a:t>
            </a:r>
            <a:r>
              <a:rPr lang="de-DE" sz="800" dirty="0">
                <a:latin typeface="+mj-lt"/>
              </a:rPr>
              <a:t>: </a:t>
            </a:r>
            <a:r>
              <a:rPr lang="de-DE" sz="800" dirty="0" smtClean="0">
                <a:latin typeface="+mj-lt"/>
              </a:rPr>
              <a:t>________________________</a:t>
            </a:r>
            <a:endParaRPr lang="de-DE" sz="800" dirty="0">
              <a:latin typeface="+mj-lt"/>
            </a:endParaRPr>
          </a:p>
        </p:txBody>
      </p:sp>
      <p:sp>
        <p:nvSpPr>
          <p:cNvPr id="3090" name="Ellipse 25"/>
          <p:cNvSpPr>
            <a:spLocks noChangeArrowheads="1"/>
          </p:cNvSpPr>
          <p:nvPr/>
        </p:nvSpPr>
        <p:spPr bwMode="auto">
          <a:xfrm>
            <a:off x="10058694" y="1197929"/>
            <a:ext cx="371328" cy="402272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lIns="122191" tIns="61096" rIns="122191" bIns="61096" anchor="ctr"/>
          <a:lstStyle/>
          <a:p>
            <a:pPr algn="ctr"/>
            <a:endParaRPr lang="de-DE" sz="1600" dirty="0"/>
          </a:p>
        </p:txBody>
      </p:sp>
      <p:sp>
        <p:nvSpPr>
          <p:cNvPr id="3091" name="Rectangle 24"/>
          <p:cNvSpPr>
            <a:spLocks noChangeArrowheads="1"/>
          </p:cNvSpPr>
          <p:nvPr/>
        </p:nvSpPr>
        <p:spPr bwMode="auto">
          <a:xfrm>
            <a:off x="7508631" y="5098415"/>
            <a:ext cx="246833" cy="61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2191" tIns="61096" rIns="122191" bIns="61096">
            <a:spAutoFit/>
          </a:bodyPr>
          <a:lstStyle/>
          <a:p>
            <a:endParaRPr lang="de-DE"/>
          </a:p>
        </p:txBody>
      </p:sp>
      <p:grpSp>
        <p:nvGrpSpPr>
          <p:cNvPr id="3092" name="Gruppieren 149"/>
          <p:cNvGrpSpPr>
            <a:grpSpLocks/>
          </p:cNvGrpSpPr>
          <p:nvPr/>
        </p:nvGrpSpPr>
        <p:grpSpPr bwMode="auto">
          <a:xfrm>
            <a:off x="7621467" y="5120640"/>
            <a:ext cx="2310032" cy="3780473"/>
            <a:chOff x="5896933" y="3657958"/>
            <a:chExt cx="1788161" cy="2700000"/>
          </a:xfrm>
        </p:grpSpPr>
        <p:grpSp>
          <p:nvGrpSpPr>
            <p:cNvPr id="3100" name="Gruppieren 39"/>
            <p:cNvGrpSpPr>
              <a:grpSpLocks/>
            </p:cNvGrpSpPr>
            <p:nvPr/>
          </p:nvGrpSpPr>
          <p:grpSpPr bwMode="auto">
            <a:xfrm>
              <a:off x="5899156" y="4197958"/>
              <a:ext cx="1785938" cy="2160000"/>
              <a:chOff x="380968" y="5098309"/>
              <a:chExt cx="1785950" cy="2159942"/>
            </a:xfrm>
          </p:grpSpPr>
          <p:sp>
            <p:nvSpPr>
              <p:cNvPr id="139" name="Rechteck 138"/>
              <p:cNvSpPr/>
              <p:nvPr/>
            </p:nvSpPr>
            <p:spPr bwMode="auto">
              <a:xfrm>
                <a:off x="380333" y="5097991"/>
                <a:ext cx="900439" cy="21602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r>
                  <a:rPr lang="de-DE" sz="800" u="sng" dirty="0">
                    <a:latin typeface="+mj-lt"/>
                  </a:rPr>
                  <a:t>Schäden/Gefahren</a:t>
                </a:r>
              </a:p>
            </p:txBody>
          </p:sp>
          <p:sp>
            <p:nvSpPr>
              <p:cNvPr id="140" name="Rechteck 139"/>
              <p:cNvSpPr/>
              <p:nvPr/>
            </p:nvSpPr>
            <p:spPr bwMode="auto">
              <a:xfrm>
                <a:off x="1266479" y="5097991"/>
                <a:ext cx="900439" cy="21602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r>
                  <a:rPr lang="de-DE" sz="800" u="sng" dirty="0">
                    <a:latin typeface="+mj-lt"/>
                  </a:rPr>
                  <a:t>Kräfte/Mittel</a:t>
                </a:r>
              </a:p>
            </p:txBody>
          </p:sp>
        </p:grpSp>
        <p:sp>
          <p:nvSpPr>
            <p:cNvPr id="3101" name="Rechteck 23"/>
            <p:cNvSpPr>
              <a:spLocks noChangeArrowheads="1"/>
            </p:cNvSpPr>
            <p:nvPr/>
          </p:nvSpPr>
          <p:spPr bwMode="auto">
            <a:xfrm>
              <a:off x="5896933" y="3657958"/>
              <a:ext cx="360363" cy="5400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29" name="Rechteck 128"/>
            <p:cNvSpPr/>
            <p:nvPr/>
          </p:nvSpPr>
          <p:spPr bwMode="auto">
            <a:xfrm>
              <a:off x="6243131" y="3657958"/>
              <a:ext cx="1440374" cy="53968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de-DE" sz="800" u="sng" dirty="0">
                  <a:latin typeface="+mj-lt"/>
                </a:rPr>
                <a:t>Einsatzstelle</a:t>
              </a:r>
              <a:r>
                <a:rPr lang="de-DE" sz="800" dirty="0">
                  <a:latin typeface="+mj-lt"/>
                </a:rPr>
                <a:t>: </a:t>
              </a:r>
              <a:r>
                <a:rPr lang="de-DE" sz="800" dirty="0"/>
                <a:t>____________________</a:t>
              </a:r>
            </a:p>
            <a:p>
              <a:pPr>
                <a:spcBef>
                  <a:spcPts val="401"/>
                </a:spcBef>
                <a:defRPr/>
              </a:pPr>
              <a:r>
                <a:rPr lang="de-DE" sz="800" u="sng" dirty="0">
                  <a:latin typeface="+mj-lt"/>
                </a:rPr>
                <a:t>EAL</a:t>
              </a:r>
              <a:r>
                <a:rPr lang="de-DE" sz="800" dirty="0">
                  <a:latin typeface="+mj-lt"/>
                </a:rPr>
                <a:t>: </a:t>
              </a:r>
              <a:r>
                <a:rPr lang="de-DE" sz="800" dirty="0"/>
                <a:t>____________________________</a:t>
              </a:r>
              <a:endParaRPr lang="de-DE" sz="800" u="sng" dirty="0"/>
            </a:p>
            <a:p>
              <a:pPr>
                <a:spcBef>
                  <a:spcPts val="401"/>
                </a:spcBef>
                <a:defRPr/>
              </a:pPr>
              <a:r>
                <a:rPr lang="de-DE" sz="800" u="sng" dirty="0">
                  <a:latin typeface="+mj-lt"/>
                </a:rPr>
                <a:t>Ruf</a:t>
              </a:r>
              <a:r>
                <a:rPr lang="de-DE" sz="800" dirty="0">
                  <a:latin typeface="+mj-lt"/>
                </a:rPr>
                <a:t>: _________________________</a:t>
              </a:r>
            </a:p>
          </p:txBody>
        </p:sp>
        <p:sp>
          <p:nvSpPr>
            <p:cNvPr id="3103" name="Ellipse 25"/>
            <p:cNvSpPr>
              <a:spLocks noChangeArrowheads="1"/>
            </p:cNvSpPr>
            <p:nvPr/>
          </p:nvSpPr>
          <p:spPr bwMode="auto">
            <a:xfrm>
              <a:off x="5925508" y="3799249"/>
              <a:ext cx="287338" cy="28733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de-DE" sz="1600" dirty="0"/>
            </a:p>
          </p:txBody>
        </p:sp>
      </p:grpSp>
      <p:grpSp>
        <p:nvGrpSpPr>
          <p:cNvPr id="3093" name="Gruppieren 148"/>
          <p:cNvGrpSpPr>
            <a:grpSpLocks/>
          </p:cNvGrpSpPr>
          <p:nvPr/>
        </p:nvGrpSpPr>
        <p:grpSpPr bwMode="auto">
          <a:xfrm>
            <a:off x="10001251" y="5125085"/>
            <a:ext cx="2310032" cy="3780473"/>
            <a:chOff x="7739094" y="3660566"/>
            <a:chExt cx="1788161" cy="2700000"/>
          </a:xfrm>
        </p:grpSpPr>
        <p:grpSp>
          <p:nvGrpSpPr>
            <p:cNvPr id="3094" name="Gruppieren 39"/>
            <p:cNvGrpSpPr>
              <a:grpSpLocks/>
            </p:cNvGrpSpPr>
            <p:nvPr/>
          </p:nvGrpSpPr>
          <p:grpSpPr bwMode="auto">
            <a:xfrm>
              <a:off x="7741317" y="4200566"/>
              <a:ext cx="1785938" cy="2160000"/>
              <a:chOff x="380968" y="5098309"/>
              <a:chExt cx="1785950" cy="2159942"/>
            </a:xfrm>
          </p:grpSpPr>
          <p:sp>
            <p:nvSpPr>
              <p:cNvPr id="147" name="Rechteck 146"/>
              <p:cNvSpPr/>
              <p:nvPr/>
            </p:nvSpPr>
            <p:spPr bwMode="auto">
              <a:xfrm>
                <a:off x="380333" y="5097991"/>
                <a:ext cx="900439" cy="21602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r>
                  <a:rPr lang="de-DE" sz="800" u="sng" dirty="0">
                    <a:latin typeface="+mj-lt"/>
                  </a:rPr>
                  <a:t>Schäden/Gefahren</a:t>
                </a:r>
              </a:p>
            </p:txBody>
          </p:sp>
          <p:sp>
            <p:nvSpPr>
              <p:cNvPr id="148" name="Rechteck 147"/>
              <p:cNvSpPr/>
              <p:nvPr/>
            </p:nvSpPr>
            <p:spPr bwMode="auto">
              <a:xfrm>
                <a:off x="1266479" y="5097991"/>
                <a:ext cx="900439" cy="21602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r>
                  <a:rPr lang="de-DE" sz="800" u="sng" dirty="0">
                    <a:latin typeface="+mj-lt"/>
                  </a:rPr>
                  <a:t>Kräfte/Mittel</a:t>
                </a:r>
              </a:p>
            </p:txBody>
          </p:sp>
        </p:grpSp>
        <p:sp>
          <p:nvSpPr>
            <p:cNvPr id="3095" name="Rechteck 23"/>
            <p:cNvSpPr>
              <a:spLocks noChangeArrowheads="1"/>
            </p:cNvSpPr>
            <p:nvPr/>
          </p:nvSpPr>
          <p:spPr bwMode="auto">
            <a:xfrm>
              <a:off x="7739094" y="3660566"/>
              <a:ext cx="360363" cy="5400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45" name="Rechteck 144"/>
            <p:cNvSpPr/>
            <p:nvPr/>
          </p:nvSpPr>
          <p:spPr bwMode="auto">
            <a:xfrm>
              <a:off x="8085292" y="3660566"/>
              <a:ext cx="1440374" cy="53968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de-DE" sz="800" u="sng" dirty="0">
                  <a:latin typeface="+mj-lt"/>
                </a:rPr>
                <a:t>Einsatzstelle</a:t>
              </a:r>
              <a:r>
                <a:rPr lang="de-DE" sz="800" dirty="0">
                  <a:latin typeface="+mj-lt"/>
                </a:rPr>
                <a:t>: </a:t>
              </a:r>
              <a:r>
                <a:rPr lang="de-DE" sz="800" dirty="0"/>
                <a:t>____________________</a:t>
              </a:r>
            </a:p>
            <a:p>
              <a:pPr>
                <a:spcBef>
                  <a:spcPts val="401"/>
                </a:spcBef>
                <a:defRPr/>
              </a:pPr>
              <a:r>
                <a:rPr lang="de-DE" sz="800" u="sng" dirty="0">
                  <a:latin typeface="+mj-lt"/>
                </a:rPr>
                <a:t>EAL</a:t>
              </a:r>
              <a:r>
                <a:rPr lang="de-DE" sz="800" dirty="0">
                  <a:latin typeface="+mj-lt"/>
                </a:rPr>
                <a:t>: </a:t>
              </a:r>
              <a:r>
                <a:rPr lang="de-DE" sz="800" dirty="0"/>
                <a:t>____________________________</a:t>
              </a:r>
              <a:endParaRPr lang="de-DE" sz="800" u="sng" dirty="0"/>
            </a:p>
            <a:p>
              <a:pPr>
                <a:spcBef>
                  <a:spcPts val="401"/>
                </a:spcBef>
                <a:defRPr/>
              </a:pPr>
              <a:r>
                <a:rPr lang="de-DE" sz="800" u="sng" dirty="0">
                  <a:latin typeface="+mj-lt"/>
                </a:rPr>
                <a:t>Ruf</a:t>
              </a:r>
              <a:r>
                <a:rPr lang="de-DE" sz="800" dirty="0">
                  <a:latin typeface="+mj-lt"/>
                </a:rPr>
                <a:t>: _________________________</a:t>
              </a:r>
            </a:p>
          </p:txBody>
        </p:sp>
        <p:sp>
          <p:nvSpPr>
            <p:cNvPr id="3097" name="Ellipse 25"/>
            <p:cNvSpPr>
              <a:spLocks noChangeArrowheads="1"/>
            </p:cNvSpPr>
            <p:nvPr/>
          </p:nvSpPr>
          <p:spPr bwMode="auto">
            <a:xfrm>
              <a:off x="7767669" y="3801857"/>
              <a:ext cx="287338" cy="28733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de-DE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hrunterlage_f_Querformat">
  <a:themeElements>
    <a:clrScheme name="Lehrunterlage_f_Quer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hrunterlage_f_Querforma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ithograph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ithograph" pitchFamily="2" charset="0"/>
          </a:defRPr>
        </a:defPPr>
      </a:lstStyle>
    </a:lnDef>
  </a:objectDefaults>
  <a:extraClrSchemeLst>
    <a:extraClrScheme>
      <a:clrScheme name="Lehrunterlage_f_Quer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hrunterlage_f_Quer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Lehrunterlage_f_Querformat</Template>
  <TotalTime>0</TotalTime>
  <Words>63</Words>
  <Application>Microsoft Office PowerPoint</Application>
  <PresentationFormat>A3 Papier (297x420 mm)</PresentationFormat>
  <Paragraphs>31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Lehrunterlage_f_Querformat</vt:lpstr>
      <vt:lpstr>Übung Lagedarstellung „Unwetter Großropperhausen“ -  Arbeitsblatt</vt:lpstr>
    </vt:vector>
  </TitlesOfParts>
  <Company>Kassel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Rechtsgrundlagen</dc:title>
  <dc:subject>F/B/K-V-Verbandsführer</dc:subject>
  <cp:revision>274</cp:revision>
  <cp:lastPrinted>2002-05-15T13:28:49Z</cp:lastPrinted>
  <dcterms:created xsi:type="dcterms:W3CDTF">2003-04-15T06:01:40Z</dcterms:created>
  <dcterms:modified xsi:type="dcterms:W3CDTF">2012-01-11T07:21:48Z</dcterms:modified>
</cp:coreProperties>
</file>